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C —— 键必须是不可变类型：字符串、数字、元组都行；列表/字典/集合不行。
2. 抛 KeyError。安全写法：d.get("b") 返回 None，或 d.get("b", 0) 给默认值。
3. C —— for k, v in d.items(): 一次拿一对。
4. 只剩 {'a': 2}：键唯一，后写的覆盖先写的。
5. 2 —— len 数的是键值对的个数，不是所有元素的个数。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ports.get("https", 0) 或先 if "https" in ports，避免 KeyError。
2. counts = {}，然后 for ip in ips: counts[ip] = counts.get(ip, 0) + 1 —— 统计万能模板。
3. d["10.0.0.1"]["ports"].append(443) —— 一层一层往下取。
4. 列表适合有序批量（日志行列表）；字典适合按名字查（IP → 端口映射）。
5. 所有键 / 所有值 / 所有 (键, 值) 对，都配合 for 循环使用。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第二周 · 数据处理能力升级 2/7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理解键值对概念：字典是“通过键查值”的容器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会创建字典，并完成增、删、改、查四件套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keys / values / items 三种遍历方式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get 设置默认值，彻底告别 KeyError 恐慌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能用嵌套字典建立 IP → {端口, 服务} 的资产映射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能说清“什么时候用字典，什么时候用列表”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安全工具的心脏是字典：资产表、扫描结果、配置文件、密码字典，全是键值对。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列表靠位置找东西，字典靠名字找东西 —— “用 IP 查端口”这种需求只有字典能优雅完成。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字典查询速度极快：数据量再大，“拿键换值”也是一瞬 —— 这是自动化审计的前提。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项目里，批量审计结果就是 {密码: (分数, 问题)} 字典 —— 今天不学，周五写不出。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本周地图：Day 008~014 · 从“会写语句”到“会组织程序”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集合与选型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周项目+测试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本周主线：容器（字符串/字典/集合）+ 函数 + 异常，周五合体成密码审计器。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字典是安全工具的心脏：资产表、扫描结果、配置解析，全部是键值对。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昨天的字符串方法今天立刻用上：字典的键几乎都是字符串。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键唯一、值随意 —— 记住这一句，字典就学会了一半。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键值对：用“名字”查“东西”的容器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 "ssh"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值 22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121076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 "http"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值 80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967832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 "https"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值 443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814587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 "rdp"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值 3389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548640" y="2697480"/>
            <a:ext cx="11094415" cy="1828800"/>
          </a:xfrm>
          <a:prstGeom prst="roundRect">
            <a:avLst>
              <a:gd name="adj" fmla="val 400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49808" y="280720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first_dict.py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749808" y="3099816"/>
            <a:ext cx="10692079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服务端口表：列表 vs 字典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services = ["ssh", "http", "https"]              # 列表：有名字，没端口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{"ssh": 22, "http": 80, "https": 443}    # 字典：键 -&gt; 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print(ports["ssh"])    # 22    用键查值，一秒出结果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print(len(ports))      # 3     数的是键值对个数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print("rdp" in ports)  # False in 判断键是否存在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548640" y="4709160"/>
            <a:ext cx="11094415" cy="1691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键像单词、值像释义：字典 = 你自己造的迷你数据库。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键必须是不可变类型（字符串 / 数字 / 元组），最常用字符串；值可以是任何类型。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键唯一、值可重复：同样的键再写一次，旧值就被覆盖。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548640" y="576072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49808" y="581558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一图记忆：列表问“第几个是谁”，字典问“叫这个名字的是谁”。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CRUD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增删改查：字典的四件套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011680"/>
          </a:xfrm>
          <a:prstGeom prst="roundRect">
            <a:avLst>
              <a:gd name="adj" fmla="val 363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dict_crud.py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{"ssh": 22, "http": 80}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ports["https"] = 443       # 增：键不存在就是新增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ports["http"] = 8080       # 改：键已存在就是覆盖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del ports["ssh"]           # 删：del + 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print(ports)               # {'http': 8080, 'https': 443}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print("ssh" in ports)      # False：先确认存在，再取值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print(ports.get("ftp"))    # None：get 查不到不报错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3703320"/>
            <a:ext cx="11094415" cy="2697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增和改是同一个写法 ports[键] = 值，区别只在键存不存在。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del 删不存在的键会 KeyError —— 保险写法：先 in 判断，再 del。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 判断的是“键”而不是“值”：22 in ports 是 False（除非 22 恰好也是键）。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查的两种姿势：ports[键] 快但怕错，ports.get(键) 温柔不崩溃。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4937760"/>
            <a:ext cx="11094415" cy="1005840"/>
          </a:xfrm>
          <a:prstGeom prst="roundRect">
            <a:avLst>
              <a:gd name="adj" fmla="val 6364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047488"/>
            <a:ext cx="10728655" cy="7863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键（key）与值（value）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键是唯一标识（如 "ssh"），值是它对应的内容（如 22）。键必须是不可变类型 —— 因为 Python 要给键做“编号”以便快速查找，字符串昨天刚学的不可变性正是前提。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LOOP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遍历字典：keys / values / items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011680"/>
          </a:xfrm>
          <a:prstGeom prst="roundRect">
            <a:avLst>
              <a:gd name="adj" fmla="val 363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dict_loop.py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{"ssh": 22, "http": 80, "https": 443}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k in ports.keys():          # 只遍历键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print("服务:", k)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v in ports.values():        # 只遍历值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print("端口:", v)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k, v in ports.items():      # 键值一起拿（最常用）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print(f"{k} 服务跑在 {v} 端口")</a:t>
            </a:r>
            <a:endParaRPr lang="en-US" sz="11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57600"/>
          <a:ext cx="11094415" cy="914400"/>
        </p:xfrm>
        <a:graphic>
          <a:graphicData uri="http://schemas.openxmlformats.org/drawingml/2006/table">
            <a:tbl>
              <a:tblPr/>
              <a:tblGrid>
                <a:gridCol w="3291840"/>
                <a:gridCol w="2194560"/>
                <a:gridCol w="5577840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遍历写法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拿到什么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for k in d.keys():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所有键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检查某些键在不在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for v in d.values():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所有值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求和、找最大值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for k, v in d.items():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键值成对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打印清单、逐条处理（日常首选）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Shape 9"/>
          <p:cNvSpPr/>
          <p:nvPr/>
        </p:nvSpPr>
        <p:spPr>
          <a:xfrm>
            <a:off x="548640" y="562356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567842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items() 是日常首选：键值一起拿，一步到位；keys() / values() 是它的两个“单科版”。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SAFETY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 默认值：把 KeyError 扼杀在摇篮里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011680"/>
          </a:xfrm>
          <a:prstGeom prst="roundRect">
            <a:avLst>
              <a:gd name="adj" fmla="val 363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get_trick.py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assets = {"web": "192.168.1.10"}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print(assets["db"])              # ❌ KeyError: 'db'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print(assets.get("db"))            # None：查不到不报错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print(assets.get("db", "未登记"))   # 未登记：自带默认值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counts = {}                        # 统计神器套路（Day 014 会用）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ch in "security":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counts[ch] = counts.get(ch, 0) + 1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print(counts)   # {'s': 1, 'e': 1, 'c': 2, 'u': 1, 'r': 1, 'i': 1, 't': 1, 'y': 1}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3703320"/>
            <a:ext cx="11094415" cy="2697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d[键] 查不到就崩溃；d.get(键, 默认值) 查不到给默认值 —— 查询永远优先 get。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counts.get(ch, 0) + 1 是“计数器万能模板”：没见过给 0，见过加 1。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 in 判断再取值也行，但两行变一行的事，用 get 更清爽。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4846320"/>
            <a:ext cx="11094415" cy="1051560"/>
          </a:xfrm>
          <a:prstGeom prst="roundRect">
            <a:avLst>
              <a:gd name="adj" fmla="val 6087"/>
            </a:avLst>
          </a:prstGeom>
          <a:solidFill>
            <a:srgbClr val="ECFEFF"/>
          </a:solidFill>
          <a:ln w="15240">
            <a:solidFill>
              <a:srgbClr val="DC262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4956048"/>
            <a:ext cx="10728655" cy="8321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KeyError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字典里没有这个键却硬要取，Python 就抛 KeyError。防它只有两招：get(键, 默认值)，或先 if 键 in 字典。Day 013 学异常处理时，你还会见到它。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PROJECT-PREP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嵌套字典：IP → {端口, 服务} 资产映射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2606040"/>
          </a:xfrm>
          <a:prstGeom prst="roundRect">
            <a:avLst>
              <a:gd name="adj" fmla="val 280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91056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883664"/>
            <a:ext cx="10692079" cy="2057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assets.py —— 实验室内网资产表（只登记自己的机器）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assets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"192.168.1.10": {"ports": [22, 80],   "service": "Web 服务器",    "owner": "我自己"},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"192.168.1.20": {"ports": [3389],     "service": "Windows 测试机", "owner": "同学甲"},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"192.168.1.30": {"ports": [22, 3306], "service": "数据库机",      "owner": "我自己"},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ip, info in assets.items():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print(f"{ip} | {info['service']} | 端口: {info['ports']}")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assets["192.168.1.10"]["ports"].append(443)   # 给 .10 新增 443 端口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print("更新后:", assets["192.168.1.10"])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4251960"/>
            <a:ext cx="11094415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嵌套字典 = 字典里套字典：外层键是 IP，值又是一张小表（端口/服务/负责人）。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一层一层往下取：assets[ip]["ports"]；先拿外层，再拿内层，不迷路。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这正是未来扫描器的输出格式：{目标: {详情}} —— 今天打好地基，后面直接用。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4406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4955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资产管理的第一步是“知道自己有什么”：先把实验环境登记清楚，安全才有的放矢。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字典的键可以是下列哪个？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列表    B. 字典    C. 字符串    D. 集合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 = {"a": 1}，执行 d["b"] 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想同时遍历键和值，用哪个方法？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keys()    B. values()    C. items()    D. get()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{"a": 1, "a": 2} 的结果是什么？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len({"ip": "10.0.0.1", "port": 22}) 是多少？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d["不存在的键"] 直接取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KeyError 让程序当场崩溃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d.get(键, 默认值)，或先 if 键 in d 再取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用列表当字典的键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TypeError: unhashable type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键用字符串 / 数字 / 元组等不可变类型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以为键可以重复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后写覆盖先写，数据悄悄丢失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键唯一；要存多个值就把值做成列表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遍历字典时顺手 del 当前键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RuntimeError：字典在迭代中被改变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先把要删的键收集进列表，遍历结束后再删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资产台账：安全的第一问是“我们有哪些机器、开了什么端口” —— 嵌套字典就是最简单的资产库（登记自己的实验环境）。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弱口令检测的底层是字典/集合查询：拿候选密码去黑名单里查，速度快才能规模化（仅在授权环境练习）。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配置即字典：服务配置文件（JSON / YAML）几乎全是键值对，读懂字典才能做安全基线核查。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 assets.py：登记 3 台实验机（嵌套字典），实现查询 / 加端口 / 删主机三个操作。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D:\bootcamp\day009\assets.py，登记 3 台你自己实验环境的机器（IP 用 192.168.x.x 假数据）。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for + items() 打印全部资产：IP、服务、端口。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find_host(ip) 函数：用 get 查询，查不到打印“未登记”。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给其中一台机器的端口列表 append 一个新端口，打印更新后的结果。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删除一台主机（先 in 判断再 del），再次打印确认只剩 2 台。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三个操作全部跑通、结果正确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查询不存在的 IP 不崩溃（get 默认值生效）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代码里至少用了一次 items()、get()、append()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ports["https"] 可能不存在，安全写法是什么？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["10.0.0.1", "10.0.0.1", "10.0.0.2"] 变成 {IP: 出现次数}，怎么写？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提示：get 默认值套路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 = {"10.0.0.1": {"ports": [80]}}，怎么把 443 加进去？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字典和列表各适合什么场景？各举一个安全例子。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keys()、values()、items() 各返回什么？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assets.py 并扩展到 5 台机器，再加 count_mine() 函数统计 owner 为“我自己”的数量。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word_count.py：统计一段英文里每个单词出现次数（split + get 套路）。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Day 008 的日志清洗结果存进字典 {ip: 出现次数}，并打印出现最多的 IP。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思考题：为什么字典查询快？查资料后用一句话写在注释里。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能徒手写出字典的增删改查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items() / get() 使用熟练，说得出 KeyError 的两种防法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嵌套字典两层取值不迷路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资产表小项目三个操作全部跑通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能说出“字典 vs 列表”的选型理由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字符串：字典的键基本都是字符串，strip / lower 天天要用；上周 · 列表与元组：items() 配 for 的遍历就是老配方；上周 · f-string：打印字典内容的最佳拍档；上周 · if 分支：所有“查到 / 没查到”的分支都靠它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 · 集合与容器选择：去重神器登场，四大容器同台比武。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009 · 字典</dc:title>
  <dc:subject>Day 009 · 字典</dc:subject>
  <dc:creator>0基础计算机与网络安全工程师训练营</dc:creator>
  <cp:lastModifiedBy>0基础计算机与网络安全工程师训练营</cp:lastModifiedBy>
  <cp:revision>1</cp:revision>
  <dcterms:created xsi:type="dcterms:W3CDTF">2026-09-09T23:14:11Z</dcterms:created>
  <dcterms:modified xsi:type="dcterms:W3CDTF">2026-09-09T23:14:11Z</dcterms:modified>
</cp:coreProperties>
</file>