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索引从 0 开始，s[0] 是第一个字符 's'。
2. 不会。字符串不可变，upper() 返回一个新字符串，必须用 s = s.upper() 接住。
3. A —— strip 只去掉两端空白，中间的不动。
4. B —— split 返回列表 ['a', 'b', 'c']，正好是上周学的老朋友。
5. -1。find 找不到时返回 -1（不报错），所以可以用 result == -1 判断“没找到”。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'ity' —— 从倒数第 3 个字符取到结尾。
2. parts = "2026-09-09".split("-") 得 ['2026', '09', '09']，再逐个 int() 转数字。
3. 两步：s.strip().lower() —— 方法可以链式调用，从左往右依次执行。
4. port_str.isdigit() 为 True 再 int() 转换；这样 int() 就不会遇到非数字而崩溃。
5. 会切出 ['a', 'b', '', 'c']，中间有空字符串；改用不带参数的 .split()，按任意空白切并自动去空。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数据处理能力升级 1/7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理解字符串不可变：所有“修改”其实都在生成新字符串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熟练使用索引与切片，精确取出字符串的任何一部分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8 个常用方法：upper / lower / strip / replace / split / join / find / startswith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isdigit / isalpha / isalnum 做内容判断与输入校验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能把 清理 → 切分 → 判断 三步组合，清洗一行真实日志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明白为什么安全工程师的日常就是和字符串打交道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安全世界的原料全是字符串：URL、参数、日志、口令、报告 —— 处理不好字符串就写不出任何安全工具。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上周的列表学的是“装一批东西”，今天的字符串方法是“拆解和清洗每一条数据”的手术刀。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的周项目（密码审计器）里，判断字符种类全靠 isalpha / isdigit —— 今天少学，周末卡壳。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字符串不可变是理解后面字典键、集合元素的钥匙 —— 今天埋个种子，本周全程开花。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从“会写语句”到“会组织程序”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本周主线：数据容器（字符串/字典/集合）+ 代码组织（函数）+ 稳定性（异常），周五合体成完整项目。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字符串是安全数据处理的第一块拼图：日志清洗、URL 解析、口令检测，起点都是字符串方法。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上周的列表 / 循环 / if 仍是主角 —— 今天是给老朋友配新装备。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不赶进度：字符串方法是整个 Python 的“语文课”，宁可慢，也要每个方法亲手敲一遍。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索引与切片：精确取出任何一部分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[0]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1697698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1972018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008594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[1]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395396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31972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[2]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544454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4818774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855350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[3]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6242152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278728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[4]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7391210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7665530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702106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[5]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9088907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125483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[6]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10237965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9" name="Shape 27"/>
          <p:cNvSpPr/>
          <p:nvPr/>
        </p:nvSpPr>
        <p:spPr>
          <a:xfrm>
            <a:off x="10512285" y="1517904"/>
            <a:ext cx="1130770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10548861" y="1517904"/>
            <a:ext cx="1057618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y</a:t>
            </a:r>
            <a:endParaRPr lang="en-US" sz="1100" dirty="0"/>
          </a:p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[7]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548640" y="2606040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49808" y="271576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slices.py</a:t>
            </a:r>
            <a:endParaRPr lang="en-US" sz="1050" dirty="0"/>
          </a:p>
        </p:txBody>
      </p:sp>
      <p:sp>
        <p:nvSpPr>
          <p:cNvPr id="33" name="Text 31"/>
          <p:cNvSpPr/>
          <p:nvPr/>
        </p:nvSpPr>
        <p:spPr>
          <a:xfrm>
            <a:off x="749808" y="3008376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"security"        # 8 个字符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print(s[0])      # 's'   索引从 0 开始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print(s[-1])     # 'y'   负索引：倒数第一个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print(s[0:3])    # 'sec' 切片：前闭后开，含 0 不含 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print(s[:3])     # 'sec' 省略 start = 从头取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print(s[3:])     # 'urity' 省略 stop = 取到尾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print(s[::-1])   # 'ytiruces' 步长 -1 = 反转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print(len(s))    # 8     长度</a:t>
            </a:r>
            <a:endParaRPr lang="en-US" sz="1150" dirty="0"/>
          </a:p>
        </p:txBody>
      </p:sp>
      <p:sp>
        <p:nvSpPr>
          <p:cNvPr id="34" name="Text 32"/>
          <p:cNvSpPr/>
          <p:nvPr/>
        </p:nvSpPr>
        <p:spPr>
          <a:xfrm>
            <a:off x="548640" y="5257800"/>
            <a:ext cx="11094415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切片口诀：含头不含尾 [start:stop) —— 想取到第几位，stop 就多写一位。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负索引从 -1 开始倒数：s[-3:] 取最后三个字符；切片越界不报错（取到空），索引越界才报 IndexError。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安全场景：从 http://192.168.1.10/admin 里切出路径 /admin，就是 split + 切片的组合拳。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字符串不可变：所有“修改”都是造新字符串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828800"/>
          </a:xfrm>
          <a:prstGeom prst="roundRect">
            <a:avLst>
              <a:gd name="adj" fmla="val 40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immutability.py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 = "tom"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name[0] = "j"        # ❌ TypeError: 'str' object does not support item assignment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正确姿势：用切片/拼接造出新字符串，再重新赋值给变量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 = "j" + name[1:]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print(name)          # 'jom'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3611880"/>
            <a:ext cx="11094415" cy="2788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字符串一旦创建就不能原地修改：upper、replace 等方法都返回新字符串，原来的纹丝不动。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所以单独一行 s.upper() 毫无效果 —— 必须接住返回值：s = s.upper()。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不可变的好处：字符串能安全地当字典的键（明天登场），多处共享也不怕被改坏。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验证：print(id(s)) 修改前后对比，id 变了 = 造了新对象（id 是对象的身份证号）。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59612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方法（method）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挂在数据类型身上的函数，用点号调用：s.upper()。上周列表的 append、今天字符串的 strip，本质都是方法 —— 明天字典的方法也是同一套玩法。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METHODS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方法全家桶（一）：转换与查找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2834640"/>
                <a:gridCol w="3200400"/>
                <a:gridCol w="2651760"/>
              </a:tblGrid>
              <a:tr h="5029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结果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s.upper()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全部转大写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"abc".upper()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'ABC'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s.lower()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全部转小写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"AbC".lower()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'abc'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s.strip()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去掉两端空白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  hi  ".strip()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'hi'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s.replace(a, b)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 a 换成 b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"a-b-c".replace("-", "+")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'a+b+c'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s.find(x)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查 x 的下标，找不到返回 -1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"admin".find("m")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s.startswith(x)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是否以 x 开头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"admin.py".startswith("admin")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120640"/>
            <a:ext cx="11094415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lower + strip 是日志清洗双子星：先变小写、去空格，再匹配，大小写再也不会漏网。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判断“是不是”用 startswith（返回 True/False）；定位“在哪里”用 find（返回下标，找不到是 -1）。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METHODS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方法全家桶（二）：切分、拼接与判断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468880"/>
                <a:gridCol w="2743200"/>
                <a:gridCol w="3108960"/>
                <a:gridCol w="2743200"/>
              </a:tblGrid>
              <a:tr h="5029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结果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s.split(分隔符)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按分隔符切成列表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"a,b,c".split(",")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['a', 'b', 'c']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分隔符.join(列表)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把列表拼成字符串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"+".join(["a", "b"])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'a+b'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s.isdigit()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全是数字？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"404".isdigit()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s.isalpha()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全是字母？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"admin".isalpha()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s.isalnum()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全是字母或数字？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"abc123".isalnum()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s.isspace()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全是空白？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   ".isspace()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2120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2669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判断类方法返回 True/False，是“输入校验”的砖石：先 isdigit 再 int()，程序立刻稳一半。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LAB-PREP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串起来用：清洗一行访问日志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788920"/>
          </a:xfrm>
          <a:prstGeom prst="roundRect">
            <a:avLst>
              <a:gd name="adj" fmla="val 262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log_clean.py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40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log_clean.py —— 从一行日志提取 IP、路径、状态码（自己的实验环境）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 = "  192.168.1.10 GET /admin 404  "   # 模拟一行日志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 = line.strip()            # 1. 清理：去两端空格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parts = text.split(" ")         # 2. 切分：按空格切成列表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    = parts[0]                # '192.168.1.10'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path  = parts[2]                # '/admin'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code  = parts[3]                # '404'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print("IP:", ip)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print("访问了后台?", path.startswith("/admin"))            # True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print("是错误响应?", code.isdigit() and int(code) &gt;= 400)   # True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526280"/>
            <a:ext cx="11094415" cy="1874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三步走：清理(strip) → 切分(split) → 判断(isdigit / startswith)，90% 的文本处理都是这个节奏。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parts[1] 的 "GET" 被我们直接跳过 —— 索引让你按需取用，不必全要。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把这段代码套进上周的 for 循环，就能批量清洗整个日志文件 —— Day 013 学完异常后它会更健壮。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623560"/>
            <a:ext cx="11094415" cy="685800"/>
          </a:xfrm>
          <a:prstGeom prst="roundRect">
            <a:avLst>
              <a:gd name="adj" fmla="val 10667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678424"/>
            <a:ext cx="10692079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今天的方法全部要亲手敲一遍：看会 ≠ 会，手指的记忆才可靠。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 = "security"，s[0] 的结果是什么？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security    B. s    C. e    D. 报错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执行 "abc".upper() 后，原来的 "abc" 会变成 "ABC" 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  hello  ".strip() 的结果是？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"hello"    B. "  hello"    C. "hello  "    D. ""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"a,b,c".split(",") 返回的是什么类型？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字符串    B. 列表    C. 元组    D. 字典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"admin".find("z") 返回什么？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s[0] = "S" 想直接改字符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TypeError：字符串不可变，不支持赋值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用切片造新串再赋值：s = "S" + s[1:]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 s[1:3] 包含第 3 个字符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切片前闭后开，stop 位置取不到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想取到第几位，stop 就多写一位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单独写一行 s.strip()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返回值被丢弃，s 原样不动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字符串方法都返回新值：s = s.strip()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s[100] 想取“不存在的字符”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IndexError 索引越界，程序中断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len(s) 看长度；切片越界不报错可放心用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日志分析是安全工程师的日常：split / strip / find 的组合能把海量访问日志清洗成可分析的数据（仅限授权环境）。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弱口令字典、敏感词、黑名单 IP，本质都是字符串匹配 —— 今天的方法就是未来检测器的零件。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输入校验是防御第一课：用户提交的永远是字符串，isdigit / isalpha 这类判断是防注入、防崩溃的第一道闸。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log_clean.py，清洗 3 行日志，提取 IP/路径/状态码并统计 4xx 出现次数。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D:\bootcamp\day008 文件夹和 log_clean.py，第一行用 # 写注释说明用途。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定义 3 行日志字符串（自己编，格式与课件示例一致，允许含重复 IP）。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clean_line(line) 函数：strip + split，返回 (ip, path, code) 三元组。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startswith / isdigit 判断：访问了 /admin 吗？状态码 &gt;= 400 吗？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f-string 打印每条结果，最后统计 404 出现的次数。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3 行日志都能正确打印出 IP / 路径 / 状态码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strip、split、startswith、isdigit 至少各用了一次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统计次数输出正确（自己数一遍对答案）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"security"[-3:] 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提示：负索引从 -1 开始倒数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怎么把 "2026-09-09" 拆成年、月、日三个数？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提示：split 的参数是分隔符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  Admin Login  " 想变成 "admin login"，最少几步？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怎么判断用户输入的端口是不是合法数字（如 "8080"）？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提示：先判断再转换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 b  c".split(" ")（中间两个空格）会切出什么？怎么避免？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提示：试试 split() 不带参数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的 log_clean.py，再追加 2 行不同格式的日志并让程序兼容。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reverse_check.py：输入一个字符串，用切片 s[::-1] 判断是否回文（如 level）。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把上周列表作业里的字符串数据，改用今天 3 个新方法处理一遍，注释写出前后差别。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 Python 把字符串设计成不可变？把你的猜测写在注释里（本周内会揭晓）。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不看课件能写出 s[2:5]、s[::-1] 的含义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能说清“字符串不可变”，并演示 upper() 必须接住返回值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8 个常用方法（upper/lower/strip/replace/split/join/find/startswith）各亲手用过一次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isdigit / isalpha 能用于输入校验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log_clean.py 跑通并输出正确的 404 统计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上周 · f-string：今天所有 print 结果都靠它排版；上周 · 列表与元组：字符串的索引切片规则和列表一模一样；上周 · for 循环：逐字符处理字符串就是 for 的主场；上周 · if 分支：startswith / isdigit 的 True/False 都要靠 if 接住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字典：键值对 —— 用 IP 当钥匙，一秒查出端口和服务。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008 · 字符串深入</dc:title>
  <dc:subject>Day 008 · 字符串深入</dc:subject>
  <dc:creator>0基础计算机与网络安全工程师训练营</dc:creator>
  <cp:lastModifiedBy>0基础计算机与网络安全工程师训练营</cp:lastModifiedBy>
  <cp:revision>1</cp:revision>
  <dcterms:created xsi:type="dcterms:W3CDTF">2026-09-09T23:14:10Z</dcterms:created>
  <dcterms:modified xsi:type="dcterms:W3CDTF">2026-09-09T23:14:10Z</dcterms:modified>
</cp:coreProperties>
</file>