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【阶段测试参考答案】
1. 输入/输出/CPU/内存/硬盘；断电内存丢、硬盘保留；速度内存远快。
2. a-b；a 后跟制表符再 b。
3. 字符串 str；int() 转换。
4. lst[1:4]（含头不含尾）；lst[-1]。
5. 列表可变、元组不可变；扫描结果用列表、授权配置用元组。
6. 2, 5, 8。
7. 已知次数用 for，只知终止条件用 while；Ctrl+C。
8. == 比较赋值；空列表为假。
9. if 1 &lt;= port &lt;= 65535 and port != 80:
10. 外层 1 次/轮，内层完整跑完一轮才轮到外层下一轮；总次数 = 外层 x 内层。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【练习题答案】
1. 语义上“未授权则整个程序不该工作”，放循环内既浪费又可能因缩进错误漏判；安全开关永远在最前。
2. 统计扫描成功数、失败重试次数、命中规则数 —— 一切“数数”需求。
3. 照常输出 [":22] 之类的脏数据；可在循环内加 if not ip: continue 过滤。
4. 如 D1 环境与报错 / D2 print 格式 / D3 变量类型 / D4 列表 / D5 循环 / D6 判断。
5. 不焦虑，标记薄弱 Day，周末重看 PPT + 重做实验 + 重考；理解 &gt; 进度。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4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</a:t>
            </a:r>
            <a:endParaRPr lang="en-US" sz="4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周项目与复盘：第一个完整作品</a:t>
            </a:r>
            <a:endParaRPr lang="en-US" sz="4400" dirty="0"/>
          </a:p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第一阶段 Python · 第一周 · 独立完成，才算真的学会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448056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48056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阶段一 · Python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448056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0360" y="448056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预计 2.5 ~ 3 小时（周项目日，可延长）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4480560"/>
            <a:ext cx="32918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44805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理论30 + 实操60 + 练习30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打开这页 PPT，今天的学习就开始了。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 · 为什么学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ECFE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独立完成周项目「实验网段资产登记工具」—— 不回看也能写出 80%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通过 Week 1 阶段测试（10 题），确认没有知识漏洞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完成一周复盘：错题、代码、习惯三方面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整理 D:\bootcamp 全部文件，养成归档习惯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 Week 2（字符串深入 / 字典 / 函数）做好预习心理建设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78728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FFFBEB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07328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07328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“看懂了”和“写得出”之间隔着一整个项目 —— 今天就是跨过去的这一天。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周复盘是训练营的固定节奏：每月项目、每周测试，用产出检验学习。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做不出来的地方，就是下周要重点补的地方 —— 暴露问题比掩盖问题有价值得多。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PROJECT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周项目：实验网段资产登记工具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91056"/>
            <a:ext cx="10692079" cy="11521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需求（全部用 Week 1 所学：变量 / 类型 / f-string / 列表 / 循环 / 判断）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程序启动 → 先检查授权开关 → 遍历目标 IP 列表与端口列表 → 按端口分类标注用途与风险 → 统计输出（目标数 / 端口数 / 高危项）→ 结束语。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3108960"/>
            <a:ext cx="11094415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900"/>
              </a:spcAft>
              <a:buNone/>
            </a:pPr>
            <a:r>
              <a:rPr lang="en-US" sz="1300" b="1" dirty="0">
                <a:solidFill>
                  <a:srgbClr val="334155"/>
                </a:solidFill>
              </a:rPr>
              <a:t>必须项：授权检查在最前；未授权时一行都不扫描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4155"/>
                </a:solidFill>
              </a:rPr>
              <a:t>必须项：双层循环遍历 IP x 端口，f-string 输出 [IP:端口 分类]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4155"/>
                </a:solidFill>
              </a:rPr>
              <a:t>必须项：22/80/443/3306 等至少 4 类判断，其余归为“其他”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4155"/>
                </a:solidFill>
              </a:rPr>
              <a:t>加分项：统计高危端口数量；空列表友好提示；输出对齐（\t）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4155"/>
                </a:solidFill>
              </a:rPr>
              <a:t>禁止项：不使用还没学过的知识（函数、字典、异常处理等）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5394960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5449824"/>
            <a:ext cx="10692079" cy="66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提示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先在纸上写伪代码（中文步骤），再翻译成 Python —— 这是职业开发者的标准工作流，今天开始练习。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B4530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SKELETON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参考骨架（先自己写，卡住超过 20 分钟再看）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4206240"/>
          </a:xfrm>
          <a:prstGeom prst="roundRect">
            <a:avLst>
              <a:gd name="adj" fmla="val 1739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asset_register.py（骨架仅作对照，鼓励写出自己的版本）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asset_register.py —— 实验网段资产登记工具（Week 1 周项目）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authorized = True          # 开关：False 时拒绝一切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targets = ["10.0.0.1", "10.0.0.2", "10.0.0.3"]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 = [22, 80, 443, 3306, 8080]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high_risk = 0              # 计数器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not authorized or not targets or not ports: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print("未授权或清单为空 —— 拒绝执行")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else: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for ip in targets: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for p in ports: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if p == 3306 or p == 3389: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high_risk += 1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print(f"{ip}:{p}\t高危")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elif p == 22: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print(f"{ip}:{p}\tSSH")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elif p in [80, 443, 8080]: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print(f"{ip}:{p}\tWEB")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else: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print(f"{ip}:{p}\t其他")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print(f"共 {len(targets)} 目标 x {len(ports)} 端口，高危 {high_risk} 项")</a:t>
            </a:r>
            <a:endParaRPr lang="en-US" sz="11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1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TEST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Week 1 阶段测试（闭卷 30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计算机五大部件是？内存和硬盘的两个核心区别？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print("a", "b", sep="-") 与 print("a\tb") 输出各是什么？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input() 返回什么类型？怎么变成整数？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lst = [1, 2, 3, 4, 5]，写切片取 [2, 3, 4]；写负索引取最后一个。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列表和元组的本质区别？各举一个适用场景。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 range(2, 10, 3) 依次产生哪些数？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7.  for 和 while 的选择标准？死循环怎么紧急停止？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8.  == 和 = 的区别？空列表在 if 里算真还是假？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9.  写一个条件：端口合法（1~65535）且不是 80。</a:t>
            </a:r>
            <a:endParaRPr lang="en-US" sz="12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10.  画出双层循环的缩进结构，说明内外层各执行多少次。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48640" y="594360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评分：答对 8 题 = 优秀过关；6~7 题 = 过关但需复习；≤5 题 = 周末重学对应 Day（不丢人，丢人的是不回头）。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LAB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动手实验（今天最重要的 60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5448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实验目标 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独立完成周项目 + 阶段测试 + 一周归档。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11094415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先在纸上写伪代码（10 分钟），再动手编码（45 分钟内完成基本版）。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对照骨架自查：不是抄它，是找差异 —— 想想它为什么那样写。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闭卷完成 10 题阶段测试，对照备注答案自评并记录到 week1_test.md。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归档：确认 D:\bootcamp\day001 ~ day007 文件齐全，文件头注释完整。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复盘三问写进 week1_review.md：本周最难的知识？最有成就感的瞬间？下周最想补的漏洞？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完成标准：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011680" y="5532120"/>
            <a:ext cx="96313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周项目未授权时零输出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20+ 行组合输出与统计正确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测试自评 ≥ 6 题并写明错题原因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week1_review.md 完成三问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练习题（30 分钟，先自己想再看提示）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周项目里为什么 authorized 检查要放在最外层而不是循环里？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high_risk += 1 这种计数器模式还可以用在哪？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如果 targets 里混入空字符串 ""，程序会怎样？怎么防？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你的项目用了哪些“Day”？说出至少 4 个对应关系。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阶段测试 ≤5 题的正确做法是什么？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60807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做完对答案：答案在本页 PPT 备注里（视图 → 备注）。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HOMEWORK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今日作业（写进你的练习文件夹）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109441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完善周项目：把输出对齐打磨到“表格级”（用 \t 对齐列）。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错题清零：把本周所有 errors.md 里的报错重读一遍，确认每一类都能自己复现和修复。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预习思考（不要求会）：如果要给每个 IP 记录“备注信息”（如“这是我的测试机”），一个 IP 配一句话 —— 列表存两个平行数组太笨了，有没有更好的容器？（Week 2：字典）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80560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文件管理习惯（从今天开始保持）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所有代码放进 D:\bootcamp\day001 这样的日期文件夹；文件名用英文小写+下划线；每个文件第一行用 # 写注释说明用途。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007 ·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今日验收 · 今天结束时你必须做到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17904"/>
            <a:ext cx="1109441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周项目独立跑通，逻辑与骨架等价（允许写法不同）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阶段测试 ≥ 6 题自评通过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D:\bootcamp 一周文件完整归档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能对着 week1_review.md 说出自己的强弱项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343400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52628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滚动复习（10 分钟）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本周全部：Day 001 环境 / Day 002 print / Day 003 变量类型 / Day 004 列表 / Day 005 循环 / Day 006 判断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明天预告</a:t>
            </a:r>
            <a:endParaRPr lang="en-US" sz="1300" dirty="0"/>
          </a:p>
          <a:p>
            <a:pPr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Week 2 · Day 008 · 字符串深入：切片、常用方法与格式化 —— 处理文本是安全工具的日常。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007 · 周项目与复盘：第一个完整作品</dc:title>
  <dc:subject>Day 007 · 周项目与复盘：第一个完整作品</dc:subject>
  <dc:creator>0基础计算机与网络安全工程师训练营</dc:creator>
  <cp:lastModifiedBy>0基础计算机与网络安全工程师训练营</cp:lastModifiedBy>
  <cp:revision>1</cp:revision>
  <dcterms:created xsi:type="dcterms:W3CDTF">2026-09-09T04:58:54Z</dcterms:created>
  <dcterms:modified xsi:type="dcterms:W3CDTF">2026-09-09T04:58:54Z</dcterms:modified>
</cp:coreProperties>
</file>