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= 是赋值不是比较，条件处必须写 ==；Python 会直接报 SyntaxError。
2. 空列表为 False 走 else/跳过；非空列表为 True 执行 if 块。
3. if 1 &lt;= port &lt;= 65535 and port != 80:
4. 从上往下逐个判断、命中即停；命中率最高/最特殊的条件放前面更高效清晰。
5. not authorized 更好：简洁、可读、不易把 == 误写成 =。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if 判断：让程序学会做决定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程序从此有了“脑子”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约 2 小时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if/elif/else 结构与缩进完全正确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== / = 不再混淆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and / or / not / in 组合使用熟练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能说出“先校验后执行”的安全意义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004：列表切片、in 判断；Day 005：for/while、range、break/continue、缩进规则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周项目与复盘：Week 1 阶段测试 —— 集合本周全部知识做一个完整小工具。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 if / elif / else 完整结构，理解“从上往下命中即停”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熟练使用比较与逻辑运算符：== != &gt; &lt; &gt;= &lt;=、and / or / not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 == 与 = 的天壤之别（比较 vs 赋值）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 in / not in 对列表和字符串的成员判断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学会把多个条件组合成清晰的判断树 —— 安全工具的“决策中枢”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端口开着怎么办、没开怎么办；密码对了进、错了拒 —— 全是 if。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昨天循环负责“重复”，今天 if 负责“选择”，两者结合就是一切工具的逻辑骨架。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授权检查、输入校验：安全工程师的第一反应永远是“先判断再行动”。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if / elif / else：从上往下，命中即停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017520"/>
          </a:xfrm>
          <a:prstGeom prst="roundRect">
            <a:avLst>
              <a:gd name="adj" fmla="val 242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= 443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port == 22: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print("SSH 服务 —— 可能可以远程登录")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elif port == 80 or port == 443: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print("网站服务 —— 优先看 HTTP")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elif port == 3306: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print("MySQL 数据库 —— 重点保护对象")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else: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print(f"端口 {port}：未知服务，待查")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命中一个分支后，其余分支全部跳过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754880"/>
            <a:ext cx="1109441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elif 可以有很多个；else 兜底，不是必须。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执行顺序：从上往下逐个试条件，命中即停 —— 所以条件的排列有讲究。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冒号 + 缩进规则与 for 完全一致：缩进的块就是“命中后要干的事”。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条件表达式：判断的原子零件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3931920"/>
                <a:gridCol w="5394960"/>
              </a:tblGrid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运算符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含义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例子（结果）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==  !=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等于 / 不等于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port == 22 → True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&gt;  &lt;  &gt;=  &lt;=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大于 / 小于 / 大于等于 / 小于等于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80 &lt; 443 → True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and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两个都成立才 True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port &gt; 0 and port &lt; 65536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or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有一个成立就 True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port == 80 or port == 443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not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取反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not True → False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in / not in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存在 / 不存在于列表或字符串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443 in ports → True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548640" y="4709160"/>
            <a:ext cx="11094415" cy="822960"/>
          </a:xfrm>
          <a:prstGeom prst="roundRect">
            <a:avLst>
              <a:gd name="adj" fmla="val 8889"/>
            </a:avLst>
          </a:prstGeom>
          <a:solidFill>
            <a:srgbClr val="FFFBEB"/>
          </a:solidFill>
          <a:ln w="15240">
            <a:solidFill>
              <a:srgbClr val="B4530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4764024"/>
            <a:ext cx="1069207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天坑警报：= 是赋值，== 是比较。if port = 22 直接 SyntaxError —— 这是所有语言新手的第一脚。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48640" y="5669280"/>
            <a:ext cx="11094415" cy="731520"/>
          </a:xfrm>
          <a:prstGeom prst="roundRect">
            <a:avLst>
              <a:gd name="adj" fmla="val 10000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49808" y="5724144"/>
            <a:ext cx="10692079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提示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数字自带真假：0 是 False，非 0 是 True；空列表 []、空字符串 "" 都是 False。if ports: 意思是“列表非空才执行”。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组合判断：安全检查的决策树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200400"/>
          </a:xfrm>
          <a:prstGeom prst="roundRect">
            <a:avLst>
              <a:gd name="adj" fmla="val 2286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auth_check.py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模拟：开始扫描前的授权与输入检查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ip = "10.0.0.5"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= 22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authorized = True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not authorized: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print("未经授权 —— 立即停止！")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elif not (0 &lt; port &lt; 65536):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print("端口不合法")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elif ip.startswith("10.0.") and authorized: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print(f"[授权] 开始检查 {ip}:{port}")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else: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print("目标不在实验网段，拒绝")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先安全校验，再干活 —— 永远这个顺序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4983480"/>
            <a:ext cx="11094415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授权检查放第一个分支：不合法就什么都不做 —— 这是安全工具的道德底线。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startswith() / endswith()：字符串开头结尾判断，过滤网段常用。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复杂条件套括号 ( ) 更清晰：if (a and b) or not c。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PREVIEW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循环 + 判断：工具的完整雏形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200400"/>
          </a:xfrm>
          <a:prstGeom prst="roundRect">
            <a:avLst>
              <a:gd name="adj" fmla="val 2286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port_identifier.py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 = [21, 22, 80, 443, 3306, 3389, 8080]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web_ports = [80, 443, 8080]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p in ports: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if p == 22: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print(f"{p}  SSH    远程管理")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elif p in web_ports: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print(f"{p}  WEB    网站服务")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elif p == 3306 or p == 3389: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print(f"{p}  高危   数据库/远程桌面")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else: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print(f"{p}  其他")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一份“端口识别器”——第 3 周加上真实连接，就是端口扫描器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5029200"/>
            <a:ext cx="11094415" cy="868680"/>
          </a:xfrm>
          <a:prstGeom prst="roundRect">
            <a:avLst>
              <a:gd name="adj" fmla="val 8421"/>
            </a:avLst>
          </a:prstGeom>
          <a:solidFill>
            <a:srgbClr val="EFF6FF"/>
          </a:solidFill>
          <a:ln w="1524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5084064"/>
            <a:ext cx="10692079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说明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本周三大件集齐：列表(存) + 循环(遍历) + 判断(决策)。明天的第 7 天不讲新知识 —— 用它们完成第一个周项目并复盘。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写“端口安全检查助手”：循环 + 多分支判断，输出每类端口的处置建议。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新建 D:\bootcamp\day006\port_check.py，写文件头注释。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端口表含：22, 80, 443, 445, 3306, 3389, 6379, 8080（至少 8 个）。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为每类端口给出建议：22→检查是否用密钥登录；445→关闭 SMB 外网暴露；3306→禁止公网；其余→通用检查。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加一个 authorized = False 的开关放在最外层：未授权时只打印“未授权，拒绝执行”。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测试 3 种情况：未授权 / 授权+全部端口 / 授权+空列表（应打印“无端口需要检查”）。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未授权时一行都不扫描（授权检查在最前）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elif 分支 &gt;= 4 个，覆盖所有端口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空列表场景有友好输出（用了 if ports:）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if x = 5: 错在哪？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if [] 和 if [1,2] 分别执行哪个分支？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写一个条件：端口在 1~65535 且不是 80。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elif 链的执行顺序是什么？把最常见的条件放前面还是后面？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not authorized 和 authorized == False 哪个更好？为什么？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password_rule.py：input 接收一个字符串，按长度判断强度：&lt;8 弱、8-12 中、&gt;12 强（含中文提示）。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upgrade_scan.py：给 Day 005 的 auto_scan.py 加上授权开关和端口分类标注。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思考题：为什么授权检查必须放在所有分支之前？写 50 字说明放进代码注释。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006 · if 判断：让程序学会做决定</dc:title>
  <dc:subject>Day 006 · if 判断：让程序学会做决定</dc:subject>
  <dc:creator>0基础计算机与网络安全工程师训练营</dc:creator>
  <cp:lastModifiedBy>0基础计算机与网络安全工程师训练营</cp:lastModifiedBy>
  <cp:revision>1</cp:revision>
  <dcterms:created xsi:type="dcterms:W3CDTF">2026-09-09T04:58:53Z</dcterms:created>
  <dcterms:modified xsi:type="dcterms:W3CDTF">2026-09-09T04:58:53Z</dcterms:modified>
</cp:coreProperties>
</file>