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C —— 最终归约成 bool，True 才执行。
2. B —— 第一个不成立，elif 命中即走。
3. B —— 类型不同，字符串不等于数字。
4. C —— Python 支持链式比较，两种都合法。
5. SyntaxError —— 条件里只能放比较（==），赋值（=）不合法。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True；改成 or 也是 True（or 只需一边成立）。
2. if port in [80, 443] and host.startswith("127"): ...
3. False —— 括号内 True，not True = False。
4. port 是 "22" 字符串；修：port = int(input("端口: "))。
5. count = 0; for p in ports: if p in [23, 445]: count += 1 → 结果 2。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条件判断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第一周 · 让程序学会“看情况办事”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if / elif / else 三段式结构，理解程序“分岔路口”的走法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熟练使用比较运算符 == != &gt; &lt; &gt;= &lt;= 和逻辑运算符 and / or / not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in 做成员判断：一句话确认“某值在不在这个名单里”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能把多个条件组合成复杂判断，并理清 and 与 or 的优先级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写出完整案例：授权检查决策树 —— 安全工程师动手前的第一道闸门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for + if 组合起来：循环里挑出满足条件的元素（自动化筛选的雏形）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 if 的程序是直男：只会一条道走到黑；有了 if 程序才开始“看情况办事”。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条件判断是安全工具的灵魂：开放就记录、超时就告警、命中黑名单就拦截 —— 全是 if。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授权检查是渗透测试的职业底线：动手前先判断“我有没有权限测它”，写进代码是最高级的自律。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比较运算符里的 == 与 = 之差，是新手经典坑 —— 今天一次性斩草除根。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知识地图：第一周的最后一块积木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E2E8F0"/>
          </a:solidFill>
          <a:ln w="15240">
            <a:solidFill>
              <a:srgbClr val="94A3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变量类型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255172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826045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E2E8F0"/>
          </a:solidFill>
          <a:ln w="15240">
            <a:solidFill>
              <a:srgbClr val="94A3B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862621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4829129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5103449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E2E8F0"/>
          </a:solidFill>
          <a:ln w="15240">
            <a:solidFill>
              <a:srgbClr val="94A3B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140025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7106534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7380854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417430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Day006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判断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9383939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9658259" y="1645920"/>
            <a:ext cx="1984797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9694835" y="1645920"/>
            <a:ext cx="191164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Day007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bool 类型（Day003）是 if 的燃料：True 就执行，False 就跳过。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+ if 的组合明天在周项目里大放异彩：循环遍历资产、条件筛选异常。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授权检查决策树是本天灵魂案例 —— 它把“职业底线”写成了代码。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的本质：bool 表达式 + 代码块。看懂任何复杂条件，先把它算成 True 还是 False。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/ elif / else：程序的岔路口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91840"/>
          </a:xfrm>
          <a:prstGeom prst="roundRect">
            <a:avLst>
              <a:gd name="adj" fmla="val 222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if_port.py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22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port == 22:                    # 条件为 True 才进来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print("这是 SSH 服务端口")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elif port == 80 or port == 443:   # 上一个不成立才检查这里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print("这是 Web 服务端口")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elif port &lt; 1024: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print("其他常见服务端口（特权端口）")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                             # 以上全不成立时的兜底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print("高位端口，需要进一步确认")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执行逻辑：自上而下逐个检查，命中一个执行后直接跳到 if 结构外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983480"/>
            <a:ext cx="11094415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结构口诀：一个 if 开头，中间随意个 elif，最多一个 else 兜底（可不写）。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命中即走：一旦某个分支成立并执行，后面所有分支统统不看。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分支顺序有讲究：把“最具体/最优先”的条件放前面，兜底的放最后。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冒号 + 4 空格缩进，和 for 完全同一套规矩。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比较与逻辑运算符：算出 True / False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1737360"/>
                <a:gridCol w="3931920"/>
                <a:gridCol w="5788152"/>
              </a:tblGrid>
              <a:tr h="56692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运算符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例子与结果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==  !=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等于 / 不等于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22 == 22 → True；"22" == 22 → False（类型不同）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&gt;  &lt;  &gt;=  &lt;=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大于/小于/大于等于/小于等于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80 &gt; 443 → False；100 &gt;= 100 → True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and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两个条件都满足才 True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port &gt; 0 and port &lt;= 65535 → 端口合法判断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or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满足任一个就 True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port == 80 or port == 443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not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取反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not 5 &gt; 3 → False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572000"/>
            <a:ext cx="11094415" cy="1691640"/>
          </a:xfrm>
          <a:prstGeom prst="roundRect">
            <a:avLst>
              <a:gd name="adj" fmla="val 43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468172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bool_ops.py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4974336"/>
            <a:ext cx="10692079" cy="1143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and/or 记忆：and 是“都要”，or 是“有一个就行”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8080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 &gt; 1024 and port &lt; 9000)   # True  —— 两个都成立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 == 22 or port == 80)      # False —— 一个都不成立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print(not port == 22)                # True  —— 8080 确实不是 22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ERRORS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新手头号坑：= 是赋值，== 才是比较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34640"/>
          </a:xfrm>
          <a:prstGeom prst="roundRect">
            <a:avLst>
              <a:gd name="adj" fmla="val 258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eq_trap.py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22              # 1 个 = ：把 22 存进变量（赋值）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 == 22)      # 2 个 = ：比较两边是否相等 → True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 = 22)       # ❌ SyntaxError！条件里不能写赋值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连锁坑：比较的是值还是类型？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print("22" == 22)      # False —— 字符串和数字永远不相等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print(1 == True)       # True  —— Python 里 True 本质是 1（冷知识）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572000"/>
            <a:ext cx="11094415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口诀：读出来 —— “port = 22”读作“port 变成 22”；“port == 22”读作“port 是不是 22？”。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后面永远放“能算出 True/False 的表达式”，不能放赋值。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 input 拿来的 "22" 和数字 22 不相等 —— 又回到 Day003 的类型转换，闭环了。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报错排查：看见 SyntaxError 指向 if 行，先数一数等号有几个。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 成员判断 + 条件组合：名单思维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4023360"/>
          </a:xfrm>
          <a:prstGeom prst="roundRect">
            <a:avLst>
              <a:gd name="adj" fmla="val 181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in_check.py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in：判断元素是否在列表/字符串里，返回 bool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high_risk_ports = [23, 135, 445, 3389]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445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port in high_risk_ports: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print(f"端口 {port} 在高危名单，需要上报")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print(f"端口 {port} 暂无风险记录")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 也能查字符串：子串判断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url = "http://192.168.1.1/admin"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"admin" in url: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print("URL 含管理路径，注意防护")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条件组合：and 连接“既要又要”，or 连接“宁可错杀”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3389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port in high_risk_ports and port &gt;= 1024: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print("高危且暴露在外，优先处理")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48640" y="5669280"/>
            <a:ext cx="11094415" cy="658368"/>
          </a:xfrm>
          <a:prstGeom prst="roundRect">
            <a:avLst>
              <a:gd name="adj" fmla="val 11111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5724144"/>
            <a:ext cx="10692079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名单思维：把“要盯的目标”先存进列表，判断交给 in —— 规则一变只改列表，不用改代码逻辑。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PROJECT CASE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完整案例：授权检查决策树（安全人的职业闸门）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80360"/>
          </a:xfrm>
          <a:prstGeom prst="roundRect">
            <a:avLst>
              <a:gd name="adj" fmla="val 254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auth_check.py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auth_check.py —— 测试前先过这道闸（本机靶场演示）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 = input("目标 IP: 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authorized = input("是否有书面授权? (y/n): 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in_lab = target in ["127.0.0.1", "localhost", "10.0.0.0/24"]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not in_lab: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print("⛔ 目标不在实验范围，停止")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elif authorized == "y":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print(f"✅ 授权完备，开始对 {target} 的合规测试")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print("⚠️ 目标在范围内但无授权：先拿到书面授权再动手")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48640" y="4572000"/>
            <a:ext cx="1984797" cy="777240"/>
          </a:xfrm>
          <a:prstGeom prst="roundRect">
            <a:avLst>
              <a:gd name="adj" fmla="val 9412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85216" y="4572000"/>
            <a:ext cx="1911645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目标是否在\n实验范围?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2551725" y="48691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2826045" y="4572000"/>
            <a:ext cx="1984797" cy="777240"/>
          </a:xfrm>
          <a:prstGeom prst="roundRect">
            <a:avLst>
              <a:gd name="adj" fmla="val 9412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2862621" y="4572000"/>
            <a:ext cx="1911645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否 → 停止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4829129" y="48691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103449" y="4572000"/>
            <a:ext cx="1984797" cy="777240"/>
          </a:xfrm>
          <a:prstGeom prst="roundRect">
            <a:avLst>
              <a:gd name="adj" fmla="val 9412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140025" y="4572000"/>
            <a:ext cx="1911645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是 → 有授权?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7106534" y="48691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380854" y="4572000"/>
            <a:ext cx="1984797" cy="777240"/>
          </a:xfrm>
          <a:prstGeom prst="roundRect">
            <a:avLst>
              <a:gd name="adj" fmla="val 9412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417430" y="4572000"/>
            <a:ext cx="1911645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 → 先补授权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9383939" y="48691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9658259" y="4572000"/>
            <a:ext cx="1984797" cy="777240"/>
          </a:xfrm>
          <a:prstGeom prst="roundRect">
            <a:avLst>
              <a:gd name="adj" fmla="val 9412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694835" y="4572000"/>
            <a:ext cx="1911645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有 → 放行\n开始测试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48640" y="5532120"/>
            <a:ext cx="1109441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not in_lab：not 把 False 变 True —— “不在范围”这个否定条件用 not 表达最自然。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这棵决策树就是职业底线：合法的渗透测试永远从授权开始，而不是从扫描开始。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本周项目会把这个闸门装进资产登记工具 —— 让每份输出都带着授权声明。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+ if：批量数据里“挑出目标”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520440"/>
          </a:xfrm>
          <a:prstGeom prst="roundRect">
            <a:avLst>
              <a:gd name="adj" fmla="val 207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filter_scan.py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971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扫描结果筛选：从一堆端口里挑出开放的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results = [22, 80, 443, 8080, 3389]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high_risk = [23, 135, 445, 3389]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port in results: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port in high_risk: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print(f"⚠️ {port} 高危 → 重点记录")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print(f"{port} 正常")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进阶：统计高危数量（计数器模式，安全报告常用）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 = 0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port in results: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port in high_risk: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count += 1          # 命中一个 +1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print(f"高危端口共 {count} 个")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48640" y="521208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31520" y="532180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计数器模式 (Counter Pattern)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循环外建一个 count = 0，循环体内满足条件就 +1 —— 这是编程里最古老也最常用的套路。日志分析、告警统计、漏洞计数，本质都是它。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后面的条件本质是什么？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一句话    B. 一个数字    C. 能算出 True/False 的表达式    D. 一个列表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port = 80，if port == 22: ... elif port == 80: ... 走哪个分支？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第一个    B. 第二个    C. 都走    D. 都不走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"22" == 22 的结果是？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True    B. False    C. 报错    D. 22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条件“端口大于 0 且小于等于 65535”怎么写？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0 &lt; port &lt;= 65535    B. port &gt; 0 and port &lt;= 65535    C. A 和 B 都对    D. port in range(1, 65536)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port = 22: 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if 后面写 = 而不是 ==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SyntaxError：赋值不是表达式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比较永远用两个等号 ==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elif 漏写或把 else 写成 elseif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语法错误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Python 是 elif；else 后面直接冒号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比较 input 的数字用 == 22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input 返回 "22"，永不相等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int(port) 再比较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条件太长不会拆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一行塞 5 个 and，自己都读不懂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拆成中间变量 is_open / is_auth 再组合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授权检查闸门（本页案例）是渗透测试的行业标准动作：书面授权 → 范围确认 → 才允许第一个探测包。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黑白名单思维：in 名单判断是防火墙规则、WAF 拦截、告警过滤的最小实现。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计数器模式是安全报告的骨架：N 个高危、M 个中危的统计口径，就是循环里数出来的。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完成授权闸门 + 端口筛选器两个程序，全部基于本机回环地址 127.0.0.1。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D:\bootcamp\day006，写 if_port.py：输入一个端口，用 if/elif/else 输出服务类型判断。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bool_ops.py：把本页 5 个比较/逻辑运算符例子全部敲一遍并核对输出。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auth_check.py：跑通授权检查决策树，分别用 y / n / 范围外地址三种输入验证三条路径。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 filter_scan.py：用 for + in 从 results 列表筛出高危端口并计数。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 = 与 == 的 SyntaxError 亲手触发一次，连同修法记进 errors.txt。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auth_check.py 三条分支路径都验证过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filter_scan.py 输出高危端口清单与正确计数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能不看 PPT 写出 elif 结构</a:t>
            </a:r>
            <a:endParaRPr lang="en-US" sz="12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 = 15，print(x &gt; 10 and x &lt; 20) 输出？改成 or 呢？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写一个条件：端口是 80 或 443，且主机名以 127 开头。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提示：in + startswith 或 and 组合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not (5 &gt; 3 and 2 &gt; 1) 的值？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提示：先算括号内，再取反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input("端口: ") 输入 22，if port == 22 永远不成立，为什么？怎么修？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用计数器模式统计列表 [2, 80, 23, 445, 8080] 里高危端口（[23,445]）有几个。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auth_check.py 与 filter_scan.py，放进 D:\bootcamp\day006。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grade.py：输入一个 0~100 分数，if/elif/else 输出 优良中不及格 四档。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改造 filter_scan.py：新增“中危名单”，输出 高危/中危/正常 三档统计。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在笔记里手画 auth_check.py 的决策树，标注每个分支的判断条件。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if/elif/else 结构 + 命中即走规则，合上 PPT 能讲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5 个比较运算符 + 3 个逻辑运算符全部用过并验证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= 与 == 的区别形成条件反射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in 名单判断写进了自己的代码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授权决策树三岔口逻辑脱口而出 —— 这是你的第一道职业闸门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列表与 in 判断；Day 005 · for 循环与 range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周项目「实验网段资产登记工具」+ 10 题阶段测试 + 一周复盘。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006 · if 条件判断</dc:title>
  <dc:subject>Day 006 · if 条件判断</dc:subject>
  <dc:creator>0基础计算机与网络安全工程师训练营</dc:creator>
  <cp:lastModifiedBy>0基础计算机与网络安全工程师训练营</cp:lastModifiedBy>
  <cp:revision>1</cp:revision>
  <dcterms:created xsi:type="dcterms:W3CDTF">2026-09-09T23:14:09Z</dcterms:created>
  <dcterms:modified xsi:type="dcterms:W3CDTF">2026-09-09T23:14:09Z</dcterms:modified>
</cp:coreProperties>
</file>