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【练习题答案】
1. 5 次：1, 2, 3, 4, 5（不含 6）。
2. 已知次数/遍历一批数据用 for；只知终止条件用 while（如重试直到成功）。
3. break 整个循环立即结束；continue 只跳过本轮剩余语句，继续下一轮。
4. 体内每轮执行一次（n 次）；体外循环结束后只执行一次。
5. 不危险——有 break 出口；危险的是条件永远为真又没有 break 的循环。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120640" cy="512064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4846320"/>
            <a:ext cx="3474720" cy="347472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4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</a:t>
            </a:r>
            <a:endParaRPr lang="en-US" sz="44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for 循环与 while：让程序替你干重复的活</a:t>
            </a:r>
            <a:endParaRPr lang="en-US" sz="4400" dirty="0"/>
          </a:p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第一阶段 Python · 第一周 · 自动化思维的起点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4480560"/>
            <a:ext cx="210312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480560"/>
            <a:ext cx="2103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阶段一 · Python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880360" y="448056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80360" y="448056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预计 约 2 小时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937760" y="4480560"/>
            <a:ext cx="32918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44805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理论30 + 实操60 + 练习30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5806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打开这页 PPT，今天的学习就开始了。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今日验收 · 今天结束时你必须做到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17904"/>
            <a:ext cx="11094415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双层循环的缩进结构能画出来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range 三种写法不查资料使用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说得出 for / while 的选择标准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敢说：1000 个目标我也就多打几行字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343400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526280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滚动复习（10 分钟）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003：列表与类型；Day 004：列表操作、切片含头不含尾、元组不可变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明天预告</a:t>
            </a:r>
            <a:endParaRPr lang="en-US" sz="1300" dirty="0"/>
          </a:p>
          <a:p>
            <a:pPr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006 · if 判断：让程序学会做决定。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GOAL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 · 为什么学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ECFE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 for 遍历列表：一行代码处理一批数据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 range() 三个用法：range(n)、range(a,b)、range(a,b,step)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 while + 条件 + break / continue，知道两者该选谁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看懂并会画缩进块：Python 用缩进表示“哪些行属于循环”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第一次感受“自动化”：100 行 print 压缩成 2 行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78728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FFFBEB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07328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为什么学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07328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重复劳动交给循环 —— 这就是“自动化”一词的起点，也是安全工具的灵魂。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端口扫描、密码字典、日志遍历、批量探测：本质全是循环。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缩进错误是 Python 新手第一大坑，今天一次踩明白。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for：把列表里的东西挨个拿出来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2103120"/>
          </a:xfrm>
          <a:prstGeom prst="roundRect">
            <a:avLst>
              <a:gd name="adj" fmla="val 3478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targets = ["192.168.1.10", "192.168.1.20", "192.168.1.30"]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ip in targets:          # 读作：对 targets 里的每个 ip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print(f"正在检查: {ip}")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输出 3 行 —— 昨天手写 3 行 print 的笨办法，今天 2 行搞定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100 个目标也一样是 2 行 —— 这就是自动化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3931920"/>
            <a:ext cx="11094415" cy="566928"/>
          </a:xfrm>
          <a:prstGeom prst="roundRect">
            <a:avLst>
              <a:gd name="adj" fmla="val 12903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931920"/>
            <a:ext cx="109115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for ip in targets:   ← 冒号结束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13552" y="4544568"/>
            <a:ext cx="164592" cy="54864"/>
          </a:xfrm>
          <a:prstGeom prst="downArrow">
            <a:avLst/>
          </a:prstGeom>
          <a:solidFill>
            <a:srgbClr val="94A3B8"/>
          </a:solidFill>
          <a:ln/>
        </p:spPr>
      </p:sp>
      <p:sp>
        <p:nvSpPr>
          <p:cNvPr id="14" name="Shape 12"/>
          <p:cNvSpPr/>
          <p:nvPr/>
        </p:nvSpPr>
        <p:spPr>
          <a:xfrm>
            <a:off x="548640" y="4645152"/>
            <a:ext cx="11094415" cy="566928"/>
          </a:xfrm>
          <a:prstGeom prst="roundRect">
            <a:avLst>
              <a:gd name="adj" fmla="val 12903"/>
            </a:avLst>
          </a:prstGeom>
          <a:solidFill>
            <a:srgbClr val="ECFDF5"/>
          </a:solidFill>
          <a:ln w="1524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4645152"/>
            <a:ext cx="109115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print(...)        ← 缩进 4 格 = 属于循环体（每次都执行）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013552" y="5257800"/>
            <a:ext cx="164592" cy="54864"/>
          </a:xfrm>
          <a:prstGeom prst="downArrow">
            <a:avLst/>
          </a:prstGeom>
          <a:solidFill>
            <a:srgbClr val="94A3B8"/>
          </a:solidFill>
          <a:ln/>
        </p:spPr>
      </p:sp>
      <p:sp>
        <p:nvSpPr>
          <p:cNvPr id="17" name="Shape 15"/>
          <p:cNvSpPr/>
          <p:nvPr/>
        </p:nvSpPr>
        <p:spPr>
          <a:xfrm>
            <a:off x="548640" y="5358384"/>
            <a:ext cx="11094415" cy="566928"/>
          </a:xfrm>
          <a:prstGeom prst="roundRect">
            <a:avLst>
              <a:gd name="adj" fmla="val 12903"/>
            </a:avLst>
          </a:prstGeom>
          <a:solidFill>
            <a:srgbClr val="FFFBEB"/>
          </a:solidFill>
          <a:ln w="15240">
            <a:solidFill>
              <a:srgbClr val="F59E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5358384"/>
            <a:ext cx="1091153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print("结束")        ← 不缩进 = 循环外面（只执行一次）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548640" y="5806440"/>
            <a:ext cx="11094415" cy="548640"/>
          </a:xfrm>
          <a:prstGeom prst="roundRect">
            <a:avLst>
              <a:gd name="adj" fmla="val 13333"/>
            </a:avLst>
          </a:prstGeom>
          <a:solidFill>
            <a:srgbClr val="FFFBEB"/>
          </a:solidFill>
          <a:ln w="15240">
            <a:solidFill>
              <a:srgbClr val="B4530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5861304"/>
            <a:ext cx="10692079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冒号 + 4 空格缩进，是 Python 的“结构语言”。混用 Tab 和空格会报错；VS Code 里按 Tab 自动变 4 空格。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range：按数字循环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2743200"/>
          </a:xfrm>
          <a:prstGeom prst="roundRect">
            <a:avLst>
              <a:gd name="adj" fmla="val 2667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range_demo.py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i in range(5):          # 0,1,2,3,4  —— 从 0 开始，不含 5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print(f"第 {i} 次检查")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port in range(20, 26):      # 20,21,22,23,24,25 —— 含头不含尾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print(f"端口 {port}")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port in range(0, 101, 10):  # 步长 10：0,10,20,...,100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print(port, end=" 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48640" y="4526280"/>
            <a:ext cx="11094415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range(n)：0 到 n-1；range(a, b)：a 到 b-1；range(a, b, step)：每隔 step 取一个。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记住：range 也遵守“含头不含尾”，和切片是同一套规则。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遍历列表用 for x in 列表；按次数循环用 for i in range(n)。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while：满足条件就一直干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200400"/>
          </a:xfrm>
          <a:prstGeom prst="roundRect">
            <a:avLst>
              <a:gd name="adj" fmla="val 2286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while_demo.py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count = 3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while count &gt; 0:              # 条件为 True 就继续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print(f"倒计时 {count}")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count -= 1                # 忘了这行 = 死循环！Ctrl+C 可强制停止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break：立刻跳出整个循环；continue：跳过本次，进入下一轮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port in [22, 80, 999, 443, 8080]: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if port == 999: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continue              # 999 跳过不打印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if port == 443: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break                 # 见到 443 直接结束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print(port)               # 输出: 22, 80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4983480"/>
            <a:ext cx="11094415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知道要循环几次 → for；只知道“什么时候停” → while（如“直到连上为止”）。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while 最危险的 bug：条件永远成立且循环体内没变化 → 死循环，Ctrl+C 救命。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PREVIEW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综合：迷你端口表扫描器（模拟版）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2880360"/>
          </a:xfrm>
          <a:prstGeom prst="roundRect">
            <a:avLst>
              <a:gd name="adj" fmla="val 2540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mini_scan.py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targets = ["10.0.0.1", "10.0.0.2"]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ports = [22, 80, 443]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 ip in targets:                  # 外层：每个目标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for port in ports:              # 内层：每个端口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print(f"[模拟] {ip}:{port} 正在探测...")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print(f"--- {ip} 完成 ---")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输出 2 x 3 + 2 = 8 行 —— 双层循环 = 批量 x 批量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48640" y="4663440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今天只做“打印模拟”，还不会真的连端口 —— 连接需要 if 判断和网络知识。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3 周学 socket 后，这个模拟器的 print 会变成真正的连接探测。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循环 + 列表 + f-string：你已经拥有写自动化脚本的三大件了。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LAB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动手实验（今天最重要的 60 分钟）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81328"/>
            <a:ext cx="11094415" cy="777240"/>
          </a:xfrm>
          <a:prstGeom prst="roundRect">
            <a:avLst>
              <a:gd name="adj" fmla="val 9412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554480"/>
            <a:ext cx="1069207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实验目标   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把昨天的“扫描清单”升级为全自动遍历：双层循环输出全部组合。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2514600"/>
            <a:ext cx="11094415" cy="3886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新建 D:\bootcamp\day005\auto_scan.py，写文件头注释。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targets 存 4 个 IP，ports 存 5 个端口；双层 for 打印全部 20 种 [IP:端口] 组合。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每个 IP 打印完后输出一条分隔线；最后用计数器变量统计总探测次数并打印。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用 while 写倒计时 5→1（每行 sleep 效果可忽略），体会 break：数到 3 时提前退出。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故意制造一次死循环（while True 无 break），观察后用 Ctrl+C 停止，把现象写进 errors.md。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48640" y="553212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完成标准：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2011680" y="5532120"/>
            <a:ext cx="963137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20 种组合完整输出且缩进正确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计数器统计结果 = 20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亲手制造并停止过一次死循环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6D28D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练习题（30 分钟，先自己想再看提示）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54480"/>
            <a:ext cx="11094415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for i in range(1, 6): 会循环几次？i 依次是什么？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for 和 while 各适合什么场景？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break 和 continue 的区别？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循环体内 print 和循环体外 print 的执行次数有什么不同？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while True 加上 if x == 5: break，这段代码危险吗？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60807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做完对答案：答案在本页 PPT 备注里（视图 → 备注）。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005 · HOMEWORK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今日作业（写进你的练习文件夹）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005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645920"/>
            <a:ext cx="1109441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multip_table.py：双层循环打印九九乘法表（外层 1-9，内层 1 到当前行）。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retry_sim.py：while 模拟“重试 3 次连接”，用计数器控制，成功前打印每次尝试编号。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errors.md：记录死循环实验现象与 Ctrl+C 的作用。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480560"/>
            <a:ext cx="11094415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4617720"/>
            <a:ext cx="10692079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文件管理习惯（从今天开始保持）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所有代码放进 D:\bootcamp\day001 这样的日期文件夹；文件名用英文小写+下划线；每个文件第一行用 # 写注释说明用途。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Bootcamp V1.0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005 · for 循环与 while：让程序替你干重复的活</dc:title>
  <dc:subject>Day 005 · for 循环与 while：让程序替你干重复的活</dc:subject>
  <dc:creator>0基础计算机与网络安全工程师训练营</dc:creator>
  <cp:lastModifiedBy>0基础计算机与网络安全工程师训练营</cp:lastModifiedBy>
  <cp:revision>1</cp:revision>
  <dcterms:created xsi:type="dcterms:W3CDTF">2026-09-09T04:58:53Z</dcterms:created>
  <dcterms:modified xsi:type="dcterms:W3CDTF">2026-09-09T04:58:53Z</dcterms:modified>
</cp:coreProperties>
</file>