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含头不含尾，1 到 4 共 4 次。
2. B。
3. C —— 条件永远为真，程序卡死。
4. B —— 缩进即语法，一级缩进 4 空格。
5. 3 × 4 = 12 行 —— 外层 3 轮 × 内层每轮 4 次。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0, 3, 6, 9（到不了 10）。
2. for n in range(7, 101, 7): print(n)。
3. 打印逻辑后整个循环立即结束，443 不会被处理。
4. 死循环（i 永远 0）；循环体内缺 i += 1。
5. for u in users: for s in services: print(f"{u} 测试 {s}")。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循环与 while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让程序替你把 254 个 IP 全部跑一遍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for 遍历列表：程序自动把清单里的每个元素过一遍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range 的三种用法：range(5) / range(1, 11) / range(0, 101, 5)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break 提前跳出循环，用 continue 跳过本次进入下一轮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会写嵌套循环（双层遍历），理解“外层走一步、内层走完一圈”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严守缩进规则：Python 用缩进表达代码块，错了直接 SyntaxError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 while 死循环，学会用 Ctrl+C 保命，理解 for/while 的分工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没有循环的程序员是苦力：把 254 个 IP 逐个打印？循环 3 行搞定。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 + 列表 = 自动化的起点：扫描器、监控脚本、日志分析，骨架全是“循环处理一批数据”。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break/continue 是流程控制的细节功夫：写工具时“找到就停”“跳过无效项”全靠它们。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缩进是 Python 的命根子，也是新手第一大拦路虎 —— 今天建立了正确的缩进肌肉记忆。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知识地图：循环让“批量处理”从口号变成代码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2554148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248099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列表与元组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12107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645920"/>
            <a:ext cx="2554148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645920"/>
            <a:ext cx="248099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for/while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967832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645920"/>
            <a:ext cx="2554148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645920"/>
            <a:ext cx="248099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判断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814587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645920"/>
            <a:ext cx="2554148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645920"/>
            <a:ext cx="248099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昨天学会“把数据装进列表”，今天学会“把列表里的每个数据都处理一遍” —— 两者合体就是自动化。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明天的 if 会钻进循环肚子里干活：“循环里挑出满足条件的”—— 周项目里你会同时用到三层。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缩进规则今天正式定型：错一个空格都可能 SyntaxError，请从今天养成统一 4 空格的习惯。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是“数着清单干活”，while 是“盯着条件干活” —— 分不清就先用 for。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遍历列表：把清单交给程序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for_list.py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结构：for 变量 in 列表:  ←冒号不能少！下面缩进的是“循环体”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 = ["10.0.0.1", "10.0.0.2", "10.0.0.3"]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ip in targets: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print(f"正在检查 {ip} ...")          # 缩进 4 空格 = 循环体内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print("检查结束")                        # 没缩进 = 循环外，只执行一次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逐轮执行：第1轮 ip="10.0.0.1" → 第2轮 ip="10.0.0.2" → 第3轮 ...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循环变量 ip 每轮自动换下一个元素，直到清单走完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572000"/>
            <a:ext cx="11094415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人话理解：for ip in targets = “对着名单点名，每叫到一个人就干一件事”。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冒号 + 缩进是 for 的固定搭配，漏冒号 = SyntaxError，缩进乱了 = 逻辑全错。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循环体最后一行 print 在缩进外 —— 它只执行一次，这个细节是新手理解缩进的第一课。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安全场景：对列表里每个目标做检查 —— 这已经是端口扫描器的主循环了。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range()：生成数字流水线，同样是含头不含尾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566160"/>
          </a:xfrm>
          <a:prstGeom prst="roundRect">
            <a:avLst>
              <a:gd name="adj" fmla="val 20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 1：range(结束) —— 从 0 数到 结束-1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range(3):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print(i)                 # 0 1 2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 2：range(开始, 结束) —— 从 开始 数到 结束-1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port in range(20, 26):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print(port)              # 20 21 22 23 24 25（26 拿不到！）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 3：range(开始, 结束, 步长) —— 每次跳几步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n in range(0, 101, 5):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print(n)                 # 0 5 10 ... 100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range(1, 4):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print(f"第 {i} 轮扫描")   # 用循环变量编号，报告里常用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525780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531266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range 和切片是同一条祖训：含头不含尾。range(1, 11) 是 1~10，想要 11 就写 range(1, 12)。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break 与 continue：循环的两个方向盘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566160"/>
          </a:xfrm>
          <a:prstGeom prst="roundRect">
            <a:avLst>
              <a:gd name="adj" fmla="val 20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break_continue.py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break：找到就收工，整个循环立刻结束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[21, 22, 80, 443, 3306]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 in ports: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 == 80:              # if 明天正式学，今天先感受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print("找到 Web 端口，停止搜索")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break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print(f"检查 {p}")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continue：这个不要，直接下一轮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 in range(1, 6):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 == 3: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continue              # 跳过 3，后面两行本轮不执行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print(f"处理 {p}")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5257800"/>
            <a:ext cx="3503066" cy="685800"/>
          </a:xfrm>
          <a:prstGeom prst="roundRect">
            <a:avLst>
              <a:gd name="adj" fmla="val 10667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" y="5257800"/>
            <a:ext cx="342991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break = 下车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整个循环终止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5509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5257800"/>
            <a:ext cx="3503066" cy="685800"/>
          </a:xfrm>
          <a:prstGeom prst="roundRect">
            <a:avLst>
              <a:gd name="adj" fmla="val 10667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5257800"/>
            <a:ext cx="342991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continue = 跳过这一站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继续下一轮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7865669" y="5509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8139989" y="5257800"/>
            <a:ext cx="3503066" cy="685800"/>
          </a:xfrm>
          <a:prstGeom prst="roundRect">
            <a:avLst>
              <a:gd name="adj" fmla="val 10667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176565" y="5257800"/>
            <a:ext cx="342991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pass = 什么都不做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占位用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嵌套循环：外层走一步，内层跑一圈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97480"/>
          </a:xfrm>
          <a:prstGeom prst="roundRect">
            <a:avLst>
              <a:gd name="adj" fmla="val 271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nested_loop.py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hosts = ["10.0.0.1", "10.0.0.2"]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[22, 80]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ip in hosts:                       # 外层：换主机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port in ports:                 # 内层：把这台机器的端口全试一遍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print(f"扫描 {ip}:{port}")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 4 行：2 台主机 × 2 个端口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执行顺序：外层第1轮 → 内层跑完所有轮 → 外层第2轮 → 内层再跑完...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389120"/>
          <a:ext cx="11094415" cy="914400"/>
        </p:xfrm>
        <a:graphic>
          <a:graphicData uri="http://schemas.openxmlformats.org/drawingml/2006/table">
            <a:tbl>
              <a:tblPr/>
              <a:tblGrid>
                <a:gridCol w="1463040"/>
                <a:gridCol w="2560320"/>
                <a:gridCol w="2560320"/>
                <a:gridCol w="4873752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轮次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外层 ip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内层 port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输出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10.0.0.1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22 → 80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10.0.0.1:22 / 10.0.0.1:80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10.0.0.2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22 → 80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10.0.0.2:22 / 10.0.0.2:80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5532120"/>
            <a:ext cx="11094415" cy="658368"/>
          </a:xfrm>
          <a:prstGeom prst="roundRect">
            <a:avLst>
              <a:gd name="adj" fmla="val 11111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586984"/>
            <a:ext cx="10692079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嵌套循环 = 笛卡尔组合：主机数 × 端口数。真实扫描器就是这副骨架，未来几周你会不断往里面填肉。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RULES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缩进规则：Python 的命根子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383280"/>
          </a:xfrm>
          <a:prstGeom prst="roundRect">
            <a:avLst>
              <a:gd name="adj" fmla="val 216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indent_rules.py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834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正确：同层代码对齐，循环体统一 4 空格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range(3):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print(i)              # 4 空格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print("---")          # 也是 4 空格，同属循环体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print("done")             # 0 缩进，循环外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错误示范 1：该缩进没缩进 → IndentationError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for i in range(3):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print(i)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错误示范 2：Tab 和空格混用 → 报错或逻辑错乱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建议：VS Code 设置 Tab 自动转 4 空格，永远不手打 Tab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5074920"/>
            <a:ext cx="11094415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没有 {} 大括号，缩进就是代码块的边界 —— 缩进即语法。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统一规则：一级缩进 = 4 个空格，全文件一致，禁止 Tab 与空格混用。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VS Code 里按 Tab 其实会自动输入空格（装了 Python 插件后默认如此），放心用。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看到 IndentationError：先检查该缩进的行没缩进，再检查混用了 Tab。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与死循环：盯着条件干活 + Ctrl+C 保命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474720"/>
          </a:xfrm>
          <a:prstGeom prst="roundRect">
            <a:avLst>
              <a:gd name="adj" fmla="val 2105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 = 1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count &lt;= 3:              # 条件为 True 就一直转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print(f"第 {count} 次尝试")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count += 1                 # 没有这行 = 永远停不下来！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死循环体验（跑起来后按 Ctrl+C 强制停止）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while True: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print("我停不下来了")   # Ctrl+C = 紧急刹车，每个新手必会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for vs while：知道次数用 for；只知道条件用 while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例：爆破密码“试到成功为止”适合 while，“扫 1~1024 端口”适合 for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5166360"/>
            <a:ext cx="11094415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 += 1 是“自己给自己加 1”的简写，等价于 count = count + 1。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死循环三件套：条件永远为真 + 忘了更新变量 + Ctrl+C 没记住 —— 中招时别慌，刹车就在手里。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True + break 是“一直服务直到用户喊停”的标准写法，菜单程序都这么写。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安全视角：授权爆破、重试连接都是 while 的天下；for 负责“有边界的批量”，while 负责“无预知的等待”。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i in range(1, 5) 循环几次？i 依次是？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5 次 1~5    B. 4 次 1~4    C. 4 次 0~3    D. 3 次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break 和 continue 的区别？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没区别    B. break 结束整个循环，continue 跳过本轮    C. continue 结束整个循环    D. 都是暂停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循环忘了更新条件变量会怎样？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自动退出    B. 报错    C. 死循环，Ctrl+C 停止    D. 跳过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循环体里的代码需要？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加大括号    B. 缩进 4 空格    C. 写在同一行    D. 加分号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hosts 有 3 台、ports 有 4 个，双层 for 打印多少行？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 行末漏冒号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SyntaxError: expected ':'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for/while/if 行尾自查冒号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循环体没缩进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IndentationError: expected an indented block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回车后统一缩进 4 空格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range(1, 5) 以为包含 5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含头不含尾，5 取不到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要含 5 写 range(1, 6)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while 忘了 count += 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死循环，风扇起飞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先写好条件更新语句，再补循环体；卡死按 Ctrl+C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所有扫描器的骨架就是嵌套循环：外层遍历主机、内层遍历端口 —— 你今天写的就是扫描器的第一版骨架。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break 体现“最小扰动”原则：找到目标即停，不浪费请求 —— 真实扫描工具都讲究控制节奏、降低噪音。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True 服务循环 = 监听器的原型：以后写的网络监听、反弹 Shell 处理，都是这个结构（仅在授权环境练习）。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写出你的第一个“迷你扫描模拟器”：for 遍历 + range 端口段 + break/continue + 双层循环。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D:\bootcamp\day005，写 for_list.py：遍历 3 个本机回环目标（127.0.0.1 变体）打印检查信息。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range_demo.py：用三种 range 各打一段数字，验证含头不含尾。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break_continue.py：在端口清单里找到 80 就 break；用 continue 跳过 9999。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mini_scan.py：双层循环扫 2 个本机地址 × range(20, 26) 端口，输出 12 行模拟结果（只针对本机，不碰外网）。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while_demo.py：数到 3 的循环 + 一次 while True + Ctrl+C 停止体验，记录感受。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5 个文件全部跑通无报错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mini_scan.py 输出正好 12 行（2×6）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亲手用 Ctrl+C 停止过一次 while True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range(0, 10, 3) 生成哪些数字？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提示：从 0 开始每次 +3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如何用 for 打印 1~100 中所有 7 的倍数？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提示：range 步长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p in [22, 80, 443]: if p == 80: break —— 执行到 80 时发生什么？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 = 0; while i &lt; 5: print(i) 会发生什么？缺了什么？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双层循环：2 个用户 × 3 个服务，写出生成“用户-服务”全部组合的代码。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提示：外层用户、内层服务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中 5 个脚本，放进 D:\bootcamp\day005，每个文件都有三引号说明块。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改写 mini_scan.py：把端口段改成 range(75, 85)，数一数输出行数是否等于 2 × 10。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countdown.py：用 while 从 10 倒数到 1，最后打印“发射”。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预习卡片：在笔记里写下“for 和 while 各适合什么场景”，各举一个安全工具例子。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range 三种用法随手写出且知道不含尾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break/continue/pass 三个词一句话区分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双层循环执行顺序（外一步内一圈）能画出来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缩进规范内化：全 4 空格、无 Tab 混用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亲历一次死循环并用 Ctrl+C 成功救回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变量与类型转换；Day 004 · 列表索引切片与 in 判断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if 条件判断：让程序学会“看情况办事”，写出授权检查决策树。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005 · for 循环与 while</dc:title>
  <dc:subject>Day 005 · for 循环与 while</dc:subject>
  <dc:creator>0基础计算机与网络安全工程师训练营</dc:creator>
  <cp:lastModifiedBy>0基础计算机与网络安全工程师训练营</cp:lastModifiedBy>
  <cp:revision>1</cp:revision>
  <dcterms:created xsi:type="dcterms:W3CDTF">2026-09-09T23:14:09Z</dcterms:created>
  <dcterms:modified xsi:type="dcterms:W3CDTF">2026-09-09T23:14:09Z</dcterms:modified>
</cp:coreProperties>
</file>