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20 和 30（-2 是倒数第二个）。
2. [80, 443] —— 含头不含尾，取索引 1、2。
3. append 加到末尾；insert(位置, 值) 插到指定索引处，后面元素整体后移。
4. 数据不允许被改动时；如授权策略、端口基准表、配置项 —— 防止程序运行中被误改。
5. 报 ValueError；安全写法先判断：if 80 in lst: lst.remove(80)。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列表与元组：一次管理一堆数据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数据开始成批出现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约 2 小时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索引 0 起步、负索引、切片含头不含尾，全部不查资料说出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append / insert / remove / pop 用熟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说得出列表和元组该各用在什么场景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001：内存 vs 硬盘；Day 002：三大报错；Day 003：四大类型、f-string、int() 转换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for 循环与 while：让程序替你干重复的活。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会创建列表，掌握增（append/insert）、删（remove/pop）、改、查（索引）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理解索引从 0 开始，负索引从 -1 开始，不再数错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会用切片取一段：ports[0:3]、ports[:2]、ports[-3:]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 len() / in / sorted() / max() / min() 等常用操作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明白元组 = 不可修改的列表，知道什么场景该用它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扫描 1000 个端口、保存 500 个 IP、读取一批用户名 —— 全是列表的活。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切片是 Python 处理批量数据的招牌能力，写工具时天天用。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“哪些数据不许被改动”（如配置、基准值）用元组保护起来，是专业习惯。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列表：一排带编号的格子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246120"/>
          </a:xfrm>
          <a:prstGeom prst="roundRect">
            <a:avLst>
              <a:gd name="adj" fmla="val 225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list_demo.py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 = [22, 80, 443, 3306, 8080]     # 创建：方括号，逗号隔开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print(ports[0])        # 22   ← 索引从 0 开始！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print(ports[3])        # 3306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print(ports[-1])       # 8080 ← 负索引：-1 = 最后一个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ports.append(3389)     # 尾部添加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ports.insert(1, 53)    # 在索引 1 处插入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ports.remove(3306)     # 按值删除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last = ports.pop()     # 弹出最后一个并返回它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ports[0] = 21          # 直接改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print(ports, len(ports))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11094415" cy="868680"/>
          </a:xfrm>
          <a:prstGeom prst="roundRect">
            <a:avLst>
              <a:gd name="adj" fmla="val 8421"/>
            </a:avLst>
          </a:prstGeom>
          <a:solidFill>
            <a:srgbClr val="FFFBEB"/>
          </a:solidFill>
          <a:ln w="1524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5038344"/>
            <a:ext cx="10692079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最大新手坑：索引从 0 开始。5 个元素的索引是 0~4；写 ports[5] 会 IndexError。数格子永远从第 0 格数起。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切片：一次取一段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246120"/>
          </a:xfrm>
          <a:prstGeom prst="roundRect">
            <a:avLst>
              <a:gd name="adj" fmla="val 225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slice_demo.py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 = [21, 22, 53, 80, 443, 3306, 8080]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     0   1   2   3    4     5     6     ← 索引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print(ports[0:3])    # [21, 22, 53]        含头不含尾！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print(ports[:2])     # [21, 22]            从头取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print(ports[-3:])    # [443, 3306, 8080]   取最后 3 个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print(ports[2:])     # [53, 80, 443, 3306, 8080]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copy = ports[:]      # 整个复制一份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print(443 in ports)  # True —— in 判断存在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print(len(ports))    # 7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11094415" cy="868680"/>
          </a:xfrm>
          <a:prstGeom prst="roundRect">
            <a:avLst>
              <a:gd name="adj" fmla="val 8421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5038344"/>
            <a:ext cx="10692079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提示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切片口诀：含头不含尾。ports[0:3] 取索引 0、1、2，不取 3。写扫描范围、取日志段落全靠它。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列表的常用操作 &amp; 元组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017520"/>
          </a:xfrm>
          <a:prstGeom prst="roundRect">
            <a:avLst>
              <a:gd name="adj" fmla="val 242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tuple_demo.py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nums = [80, 443, 22, 8080, 22]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print(sorted(nums))    # [22, 22, 80, 443, 8080]  排序（不改原表）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print(max(nums), min(nums), nums.count(22))   # 8080 22 2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元组 tuple：圆括号，创建后不可修改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config = ("192.168.1.10", 22, True)    # (IP, 端口, 已授权)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print(config[0])       # 能读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config[0] = "x"      # TypeError！不能改 —— 这正是它的价值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754880"/>
            <a:ext cx="1109441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列表 []：可增删改 —— 存“会变化的批量数据”（扫描结果、待测端口）。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元组 ()：只读 —— 存“定死的基准数据”（配置、坐标、合法端口范围）。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in / len() / sorted() 对两者都适用；先问自己“这份数据会变吗”，再选容器。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PREVIEW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综合小例：今天就能看懂 80%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291840"/>
          </a:xfrm>
          <a:prstGeom prst="roundRect">
            <a:avLst>
              <a:gd name="adj" fmla="val 2222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targets_mini.py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一段“迷你端口表”操作 —— 明天学循环后，它将全自动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targets = ["192.168.1.10", "192.168.1.20", "192.168.1.30"]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= [22, 80, 443]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print(f"目标数量: {len(targets)}")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print(f"第一个目标: {targets[0]}, 最后一个: {targets[-1]}")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print(f"常见端口: {common}，共 {len(common)} 个")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print("3306 是常见端口吗:", 3306 in common)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手动逐个访问（笨办法，明天用 for 循环优雅解决）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print(targets[0]); print(targets[1]); print(targets[2])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5029200"/>
            <a:ext cx="11094415" cy="868680"/>
          </a:xfrm>
          <a:prstGeom prst="roundRect">
            <a:avLst>
              <a:gd name="adj" fmla="val 8421"/>
            </a:avLst>
          </a:prstGeom>
          <a:solidFill>
            <a:srgbClr val="EFF6FF"/>
          </a:solidFill>
          <a:ln w="1524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5084064"/>
            <a:ext cx="10692079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说明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注意倒数第二行的笨办法：写 100 个目标就要 100 行 print。这正是明天 for 循环要解决的第一痛点 —— 带着这个问题来上课。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搭建“授权扫描清单”：管理一批目标 IP 与端口，完成增删改查与统计。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新建 D:\bootcamp\day004\scan_list.py，写文件头注释。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创建 targets 列表存 5 个内网 IP（自己实验网段的虚拟 IP），创建 ports 列表存 6 个常见端口。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完成：追加 1 个 IP、insert 插入 1 个、remove 删除 1 个；打印最终列表和 len()。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用切片打印：前 2 个 IP、后 3 个端口；用 in 检查 443 和 3306 是否在端口表。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创建元组 policy = ("仅限实验网段", "禁止扫描生产环境", True)，尝试修改其中一个元素，把报错记录到 errors.md。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增删改查每种操作至少出现一次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切片含头不含尾的例子输出正确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元组修改报错已记录并能解释原因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lst = [10, 20, 30, 40]，lst[1] 和 lst[-2] 各是多少？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ports = [22, 80, 443, 8080]，ports[1:3] 是什么？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append 和 insert 有什么区别？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什么时候用元组而不是列表？举本训练营的一个例子。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lst.remove(80) 如果 80 不在列表里会怎样？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ports_lab.py：管理至少 8 个端口的列表，演示增删改查切片各一次，输出全带 f-string 说明。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errors.md：记录元组修改报错的完整信息并解释为什么设计成不可变。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预习思考：把 targets 里每个 IP 都打印一遍 —— 手写 5 行太蠢了，明天 for 循环一行搞定。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004 · 列表与元组：一次管理一堆数据</dc:title>
  <dc:subject>Day 004 · 列表与元组：一次管理一堆数据</dc:subject>
  <dc:creator>0基础计算机与网络安全工程师训练营</dc:creator>
  <cp:lastModifiedBy>0基础计算机与网络安全工程师训练营</cp:lastModifiedBy>
  <cp:revision>1</cp:revision>
  <dcterms:created xsi:type="dcterms:W3CDTF">2026-09-09T04:58:52Z</dcterms:created>
  <dcterms:modified xsi:type="dcterms:W3CDTF">2026-09-09T04:58:52Z</dcterms:modified>
</cp:coreProperties>
</file>