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C —— 索引从 0 开始，索引 2 是第 3 个元素。
2. B —— 含头不含尾，取索引 1、2 两个。
3. B —— append 追加到尾部。
4. C —— tuple 创建后不可变，list 可变。
5. -1 是最后一个元素；索引 10 越界，抛 IndexError。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[20, 30, 40] 和 [40, 50]。
2. 3306 in ports（返回 True/False）。
3. sort() 原地修改且返回 None；应写 lst.sort() 后单独 print(lst)，或直接 sorted(lst)。
4. 解包：a, b = t。
5. 一一对应的关系数据不该被中途改坏，元组不可变更安全；结构固定也便于解包。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列表与元组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第一周 · 一个变量装一堆数据，开始批量思考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会创建列表，理解“索引从 0 开始”这个反直觉但铁打的规则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熟练使用正索引和负索引，用切片“含头不含尾”地截取一段数据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掌握增删四件套：append / insert / remove / pop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in / len / sorted / max / min 对整批数据做统计与判断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理解元组不可变的特性，知道什么场景该用元组而不是列表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建立“资产清单”思维 —— 安全工程师每天都在处理一堆 IP、端口、漏洞列表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一个变量只能存一个值，而真实世界的数据都是成批的：一段网段 254 个 IP、一次扫描几百个端口。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列表是你遇到的第一种“容器” —— 以后学字典、学 JSON、学数据库，全是一脉相承的思路。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索引和切片是网络安全的日常动作：取日志的第 N 行、截取报文的某一段，底层全是它。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元组的“不可变”是安全思维的第一次具象化：有些数据一旦确定就不该被改。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知识地图：从“单个变量”进化到“批量数据”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E2E8F0"/>
          </a:solidFill>
          <a:ln w="15240">
            <a:solidFill>
              <a:srgbClr val="94A3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变量与类型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255172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826045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862621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列表与元组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4829129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5103449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140025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for/while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7106534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7380854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417430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判断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9383939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9658259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694835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列表是明天的燃料：for 循环 90% 的用法是“遍历一个列表”，今天学得越熟明天越轻松。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切片 + in 判断 + len 统计，这三个动作组合起来就是最原始的“资产探测逻辑”。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元组今天戏份不多，但第 11 个月学网络协议时会大量出现 —— 包头字段就是元组。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先练熟列表，元组当“冷静的表哥”认识即可 —— 用法几乎一样，差别只有“能不能改”。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列表创建与索引：从 0 开始数数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108960"/>
          </a:xfrm>
          <a:prstGeom prst="roundRect">
            <a:avLst>
              <a:gd name="adj" fmla="val 235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list_index.py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创建列表：方括号 + 逗号；类型可以混装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[22, 80, 443, 3306]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mixed = ["192.168.1.10", 22, True]     # str、int、bool 混合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empty = []                              # 空列表，后面慢慢装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索引：从 0 开始！ports[0] 是第一个元素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print(ports[0])        # 22   第 1 个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print(ports[3])        # 3306 第 4 个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print(ports[-1])       # 3306 负索引 = 从后往前数，-1 永远是最后一个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print(ports[4])        # IndexError: 越界！只有 4 个元素(0~3)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484632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85216" y="484632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元素:  22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3121076" y="506577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395396" y="484632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431972" y="484632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80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506577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484632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484632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443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8814587" y="506577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9088907" y="484632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125483" y="484632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3306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548640" y="5696712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585216" y="5696712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正索引: 0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3121076" y="5916168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5" name="Shape 23"/>
          <p:cNvSpPr/>
          <p:nvPr/>
        </p:nvSpPr>
        <p:spPr>
          <a:xfrm>
            <a:off x="3395396" y="5696712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3431972" y="5696712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5967832" y="5916168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8" name="Shape 26"/>
          <p:cNvSpPr/>
          <p:nvPr/>
        </p:nvSpPr>
        <p:spPr>
          <a:xfrm>
            <a:off x="6242152" y="5696712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278728" y="5696712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1150" dirty="0"/>
          </a:p>
        </p:txBody>
      </p:sp>
      <p:sp>
        <p:nvSpPr>
          <p:cNvPr id="30" name="Shape 28"/>
          <p:cNvSpPr/>
          <p:nvPr/>
        </p:nvSpPr>
        <p:spPr>
          <a:xfrm>
            <a:off x="8814587" y="5916168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31" name="Shape 29"/>
          <p:cNvSpPr/>
          <p:nvPr/>
        </p:nvSpPr>
        <p:spPr>
          <a:xfrm>
            <a:off x="9088907" y="5696712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9125483" y="5696712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/ -4</a:t>
            </a:r>
            <a:endParaRPr lang="en-US" sz="11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切片：含头不含尾 [start:end]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80360"/>
          </a:xfrm>
          <a:prstGeom prst="roundRect">
            <a:avLst>
              <a:gd name="adj" fmla="val 254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slice_demo.py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ips = ["10.0.0.1", "10.0.0.2", "10.0.0.3", "10.0.0.4", "10.0.0.5"]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print(ips[1:3])      # ['10.0.0.2', '10.0.0.3']  取索引 1、2 —— 3 取不到！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print(ips[:2])       # 前 2 个：省略 start = 从头开始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print(ips[3:])       # 从索引 3 到结尾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print(ips[-2:])      # 最后 2 个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print(ips[:])        # 全部（复制一份）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print(len(ips))      # 5 —— len() 数元素个数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572000"/>
            <a:ext cx="11094415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口诀：含头不含尾 —— [1:3] 拿到索引 1 和 2，索引 3 永远拿不到。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好处：两段拼起来正好是全部 —— ips[:2] + ips[2:] == ips，不重不漏好计算。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省略规则：start 不写 = 从头；end 不写 = 到尾；两个都不写 = 整个复制。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安全场景：日志太大时取最新 100 行 —— lines[-100:]，这就是切片的日常。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增删四件套：append / insert / remove / pop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34640"/>
          </a:xfrm>
          <a:prstGeom prst="roundRect">
            <a:avLst>
              <a:gd name="adj" fmla="val 258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list_ops.py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targets = ["10.0.0.1", "10.0.0.2"]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targets.append("10.0.0.3")          # 尾部追加（最常用）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targets.insert(0, "10.0.0.9")       # 插到指定位置，原有元素整体后移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targets.remove("10.0.0.2")          # 按值删除（删第一个匹配的）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last = targets.pop()                 # 弹出最后一个并返回它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targets[0] = "10.0.0.100"           # 直接赋值 = 修改（列表可变！）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print(targets, "| 弹出的:", last)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526280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4480560"/>
                <a:gridCol w="4965192"/>
              </a:tblGrid>
              <a:tr h="402336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操作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人话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末尾加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targets.append(x)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排到队尾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指定位置插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targets.insert(位置, x)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插队，后面的顺移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按值删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targets.remove(x)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点名删除（找不到会报 ValueError）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按位弹出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targets.pop()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把末尾取出来用（可给索引）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修改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targets[i] = x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覆盖某个位置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 / len / sorted / max / min：一批数据的体检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46120"/>
          </a:xfrm>
          <a:prstGeom prst="roundRect">
            <a:avLst>
              <a:gd name="adj" fmla="val 225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list_stats.py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697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[8080, 22, 443, 80, 3389]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print(22 in ports)          # True  —— 成员判断，明天 if 的好搭档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print(25 in ports)          # False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print(len(ports))           # 5     —— 个数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print(sorted(ports))        # [22, 80, 443, 3389, 8080] —— 排序(不改原表)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print(max(ports), min(ports))   # 8080 22 —— 最大/最小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print(sum(ports))           # 12554 —— 求和（顺手送你的）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ports.sort()                # 注意：sort() 直接改原列表，无返回值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937760"/>
            <a:ext cx="11094415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 是效率神器：不用循环逐个看，一行判断“目标在不在清单里”。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sorted(x) 返回排好的新列表；x.sort() 原地修改 —— 新手常混淆，记“带 s 的不动原表”。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max/min/sum 只对 int/float 列表有意义，字符串列表会报 TypeError。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安全场景：开放端口列表求 max/min 定高危端口、sorted 排报告清单，都是今天的函数。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元组 tuple：定了就不改的“冷静表哥”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4663440"/>
                <a:gridCol w="4782312"/>
              </a:tblGrid>
              <a:tr h="621792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列表 list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元组 tuple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[22, 80, 443] 方括号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(22, 80, 443) 圆括号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能否修改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 随便增删改（可变）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❌ 创建后不许改（不可变）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待扫描端口、任务清单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坐标、配置常量、“约定好的数据”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一句话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草稿纸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刻在石头上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343400"/>
            <a:ext cx="11094415" cy="2148840"/>
          </a:xfrm>
          <a:prstGeom prst="roundRect">
            <a:avLst>
              <a:gd name="adj" fmla="val 340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45312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tuple_demo.py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745736"/>
            <a:ext cx="10692079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point = (10, 20)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host_port = ("192.168.1.10", 22)     # “IP+端口”天生一对，用元组刚好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ip, port = host_port                  # 解包：一次拆给两个变量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print(f"主机 {ip} 端口 {port}")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point[0] = 99                         # TypeError! 元组不支持修改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ERRORS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两大经典坑：越界与“查无此人”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017520"/>
          </a:xfrm>
          <a:prstGeom prst="roundRect">
            <a:avLst>
              <a:gd name="adj" fmla="val 24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list_traps.py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468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[22, 80]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print(ports[5])          # IndexError: list index out of range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ports.remove(443)        # ValueError: list.remove(x): x not in list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防御姿势 1：先判断再动手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443 in ports:         # 明天学 if，今天照抄感受一下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ports.remove(443)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防御姿势 2：负索引 -1 永远安全地指向最后一个元素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print(ports[-1])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709160"/>
            <a:ext cx="11094415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IndexError：索引超出范围 —— 动手前先 len() 一下，心里有数。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ValueError：remove 的值不存在 —— 先用 in 判断，再删除。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新知识预览：if + in 的组合今天先“照抄”，明天 Day006 就正式学。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职业习惯：处理外部数据（用户输入、扫描结果）前，永远先验证再操作 —— 这就是“输入校验”的雏形。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577840"/>
            <a:ext cx="11094415" cy="804672"/>
          </a:xfrm>
          <a:prstGeom prst="roundRect">
            <a:avLst>
              <a:gd name="adj" fmla="val 7955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687568"/>
            <a:ext cx="10728655" cy="5852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可变 vs 不可变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可变(mutable)：创建后内容能改，如列表；不可变(immutable)：创建后内容锁死，如元组、字符串。这个二分法贯穿整个 Python 学习。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ports = [22, 80, 443, 3306]，ports[2] 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22    B. 80    C. 443    D. 3306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ips = ["a","b","c","d","e"]，ips[1:3] 返回？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3 个    B. 2 个    C. 4 个    D. 报错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往列表末尾加元素用哪个方法？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insert    B. append    C. pop    D. remove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元组和列表最核心的区别是？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速度    B. 长度    C. 元组不可修改    D. 括号颜色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ports[-1] 表示什么？ports[10]（只有 4 个元素）会怎样？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以为第一个元素是 ports[1]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索引从 0 开始，[1] 是第二个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记口诀：第一个元素是 ports[0]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ips[1:3] 以为能取到 3 个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切片含头不含尾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想取 3 个写 ips[1:4] 或用 ips[1:3+1]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remove 一个不存在的值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ValueError 直接崩溃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in 判断：if x in ports: ports.remove(x)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试图改元组 point[0]=99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TypeError：tuple 不可变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需要修改就用列表；元组存“定死的成对数据”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资产清单思维：把 254 个 IP 装进列表逐个处理 —— 这就是网段资产登记工具的雏形（Day007 周项目）。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 判断 = 黑白名单的雏形：判断“这个端口在不在高危列表里”，防火墙规则本质就是它。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元组的不可变用于保存“不该被篡改的约定” —— 例如配置基线；不可变性是数据完整性的第一道防线。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维护一份“本机关注端口清单”，完成增删改查 + 统计 + 切片全流程操作。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D:\bootcamp\day004，创建 ports = [22, 80, 443]，用索引和负索引各打印一个元素验证从 0 计数。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追加 3389、8080；插入 21 到开头；删除 21；弹出末尾 —— 每步 print 一次观察变化。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in 判断 443 和 25 是否在列表中，用 len/sorted/max/min 输出体检报告（f-string 格式化）。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练习切片：打印前 2 个、后 2 个、中间一段 [1:3]。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把常用端口元组 WEB_PORTS = (80, 443) 建好，试着改它触发 TypeError，把报错记进 errors.txt。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能不看笔记说出 ports[2]、ports[-1] 各是什么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in / len / sorted / max / min 全部用上且结果正确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亲历一次 IndexError 或 TypeError 并记录修法</a:t>
            </a:r>
            <a:endParaRPr lang="en-US" sz="12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lst = [10, 20, 30, 40, 50]，lst[1:4] 和 lst[-2:] 分别是什么？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提示：含头不含尾；负数从后数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一行代码判断 3306 是否在 ports 列表里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lst = [3, 1, 2]，print(lst.sort()) 为什么输出 None？怎么改？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提示：sort() 返回值 vs sorted() 返回值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元组 t = (1, 2)，如何拿到 1 和 2 两个变量？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为什么存“IP+端口”的对应关系推荐用元组而不是列表？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port_list.py：覆盖 append/insert/remove/pop 各一次，每步打印列表变化。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slice_log.py：构造 8 条“日志字符串”列表，用切片打印最新 3 条（[-3:]）和最早 2 条（[:2]）。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tuple_pair.py：用元组存 3 组 (IP, 端口) 并解包输出成 f-string 报告行。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把今天所有报错（越界/查无此人/改元组）整理进 errors.txt，各配一句修法。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索引从 0、负索引、含头不含尾三条规则脱口而出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增删四件套各用过一次且知道各自报什么错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in/len/sorted/max/min 对任一列表 10 秒内写出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能说出元组适用场景并举一例（如 IP+端口对）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“先判断再操作”的防御写法已成为本能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print 深入与报错；Day 003 · 变量与四大类型、input/f-string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for 循环与 while：让程序替你把 254 个 IP 全部跑一遍。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004 · 列表与元组</dc:title>
  <dc:subject>Day 004 · 列表与元组</dc:subject>
  <dc:creator>0基础计算机与网络安全工程师训练营</dc:creator>
  <cp:lastModifiedBy>0基础计算机与网络安全工程师训练营</cp:lastModifiedBy>
  <cp:revision>1</cp:revision>
  <dcterms:created xsi:type="dcterms:W3CDTF">2026-09-09T23:14:09Z</dcterms:created>
  <dcterms:modified xsi:type="dcterms:W3CDTF">2026-09-09T23:14:09Z</dcterms:modified>
</cp:coreProperties>
</file>