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"80800"（字符串拼接）和 8080（数字运算）。
2. 语法错误：这不是合法数字。IP 必须写成字符串 "192.168.1.1"。
3. &lt;class 'bool'&gt;；True 是布尔值，"True" 是 4 个字符的字符串。
4. 7；后者报 ValueError —— int() 不接受带小数点的字符串，需先 float("7.9") 再 int。
5. input 返回 str；端口必须 int() 转换后才能参与数字比较和连接。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变量与数据类型：让程序记住东西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程序第一次有了“记忆”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不查资料说出 4 大类型和各自例子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type() / f-string / int() / str() 用法全部上手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能解释为什么 input 进来的要转换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命名规范：看到 2port、my-name 能指出错在哪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001：内存 vs 硬盘；Day 002：print/sep/end、转义字符、三大报错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004 · 列表与元组：一次管理一堆数据。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理解变量 = 给内存里的数据贴的“标签”，会赋值、会查看、会覆盖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掌握四大基本类型：int / float / str / bool，会用 type() 查询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熟练使用 f-string 把变量拼进输出 —— 以后所有输出都用它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掌握类型转换：int() / float() / str()，知道 input() 读进来的一律是字符串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记住变量命名规则与安全工程师的基本习惯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没有变量，程序就是一次性的计算器；有了变量，程序才能“记住”状态。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IP、端口、用户名、扫描结果 —— 一切安全工具都在处理变量。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类型搞不清，是新手 bug 的最大来源；今天彻底解决它。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变量：给数据贴标签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DE9FE"/>
          </a:solidFill>
          <a:ln w="15240">
            <a:solidFill>
              <a:srgbClr val="8B5CF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ip = "192.168.1.10"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21076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3395396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31972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内存里存下这个字符串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967832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6242152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D1FAE5"/>
          </a:solidFill>
          <a:ln w="15240">
            <a:solidFill>
              <a:srgbClr val="10B98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8728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标签 ip 指向它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814587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7" name="Shape 15"/>
          <p:cNvSpPr/>
          <p:nvPr/>
        </p:nvSpPr>
        <p:spPr>
          <a:xfrm>
            <a:off x="9088907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5483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以后写 ip 就是取它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48640" y="2697480"/>
            <a:ext cx="11094415" cy="3703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赋值号 = 不是“相等”，是“把右边的值装进左边的标签”。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ip = "1.1.1.1" 再 ip = "8.8.8.8"：标签换了新值，旧值被丢弃。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查看内容：print(ip)；查看类型：print(type(ip))。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434840"/>
            <a:ext cx="11094415" cy="914400"/>
          </a:xfrm>
          <a:prstGeom prst="roundRect">
            <a:avLst>
              <a:gd name="adj" fmla="val 7000"/>
            </a:avLst>
          </a:prstGeom>
          <a:solidFill>
            <a:srgbClr val="ECFEFF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544568"/>
            <a:ext cx="10728655" cy="6949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变量（Variable）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内存中一段数据的名字。就像快递箱上的面单：箱子（内存）里放着货（数据），面单（变量名）帮你找到它。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四大基本类型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737360"/>
                <a:gridCol w="3291840"/>
                <a:gridCol w="4663440"/>
              </a:tblGrid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类型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名字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例子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一句话理解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int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整数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22, 8080, -1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没有小数点的数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float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浮点数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3.14, 99.9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带小数点的数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str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字符串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"admin", '192.168.1.1'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文本，必须带引号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bool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布尔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True, False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只有真假两种值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548640" y="3977640"/>
            <a:ext cx="11094415" cy="2194560"/>
          </a:xfrm>
          <a:prstGeom prst="roundRect">
            <a:avLst>
              <a:gd name="adj" fmla="val 3333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4087368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types_demo.py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49808" y="4379976"/>
            <a:ext cx="10692079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= 22            # int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ratio = 0.85         # float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ip = "10.0.0.1"      # str   ← IP 在工具里几乎都是字符串！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ok = True            # bool  ← 注意大写开头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print(type(port))    # &lt;class 'int'&gt;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print(type(ip))      # &lt;class 'str'&gt;</a:t>
            </a:r>
            <a:endParaRPr lang="en-US" sz="12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f-string：拼接输出的正确姿势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880360"/>
          </a:xfrm>
          <a:prstGeom prst="roundRect">
            <a:avLst>
              <a:gd name="adj" fmla="val 2540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fstring_demo.py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name = "admin"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= 22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ip = "192.168.1.10"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print("目标: " + ip + " 端口: " + str(port))     # 旧方法：麻烦，还要手动转类型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print(f"目标: {ip} 端口: {port}")                # f-string：直接塞变量，推荐！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print(f"{name} 的密码长度: {len(name) * 4}")     # {} 里可以写表达式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从今天起：所有输出一律用 f-string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663440"/>
            <a:ext cx="11094415" cy="868680"/>
          </a:xfrm>
          <a:prstGeom prst="roundRect">
            <a:avLst>
              <a:gd name="adj" fmla="val 8421"/>
            </a:avLst>
          </a:prstGeom>
          <a:solidFill>
            <a:srgbClr val="FFFBEB"/>
          </a:solidFill>
          <a:ln w="1524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718304"/>
            <a:ext cx="10692079" cy="7589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面试级细节："192.168.1.10" 带引号是 str；不带引号的 192.168.1.10 会被当成三个数字运算而报错。IP 永远当字符串处理。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类型转换：新手 bug 的最大来源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017520"/>
          </a:xfrm>
          <a:prstGeom prst="roundRect">
            <a:avLst>
              <a:gd name="adj" fmla="val 242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convert_demo.py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input() 读进来的永远是字符串！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 = input("你的年龄: ")        # 输入 20，age 是 "20"（字符串）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print(age + 1)                   # TypeError！字符串不能加数字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print(int(age) + 1)              # 21 —— 先转 int 再算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= int("42")        # str → int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 = str(8080)        # int → str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 = float("3.14")    # str → float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 = int(3.99)        # float → int，直接砍掉小数（不是四舍五入）→ 3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754880"/>
            <a:ext cx="11094415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看到 TypeError，第一反应：print(type(那个变量)) 查类型。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int("abc") 会报 ValueError —— 不是所有字符串都能转成数字。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命名规则：字母/数字/下划线组成，不能以数字开头；port_open 可以，2port 不行。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写一个“主机信息登记卡”：用 input 接收信息，f-string 输出格式化卡片。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新建 D:\bootcamp\day003\host_card.py，写好文件头注释。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用 input 依次接收：主机名、IP、开放端口数、是否已授权扫描（y/n）。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端口数用 int() 转成整数；授权标志用 == "y" 转成 bool。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用 f-string 打印登记卡：\t 对齐、\n 分行，带上类型检查 print(type(...)) 的结果。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测试两种输入：正常数字、故意输错（如端口输入 abc），观察并记录报错类型。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input 至少 4 项，端口做了 int 转换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输出用 f-string + 对齐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故意输错时能说清是 ValueError 还是 TypeError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x = "8080"，那么 x + "0" 和 int(x) + 0 的结果分别是什么？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ip = 192.168.1.1 会有什么问题？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print(type(True)) 输出什么？True 和 "True" 有何区别？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int(7.9) 结果是几？int("7.9") 呢？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 input("端口: ") 之后直接拿来做端口扫描会出问题？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003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profile.py：用变量存放你的学习档案（姓名/阶段/目标/已学天数），f-string 打印成卡片。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converter.py：写 5 组类型转换并打印结果与 type()，其中故意保留 1 组会报错的（注释掉，写明原因）。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预习思考：一个变量只能存一个值，那“全班 40 个人的名字”怎么存？（明天揭晓）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003 · 变量与数据类型：让程序记住东西</dc:title>
  <dc:subject>Day 003 · 变量与数据类型：让程序记住东西</dc:subject>
  <dc:creator>0基础计算机与网络安全工程师训练营</dc:creator>
  <cp:lastModifiedBy>0基础计算机与网络安全工程师训练营</cp:lastModifiedBy>
  <cp:revision>1</cp:revision>
  <dcterms:created xsi:type="dcterms:W3CDTF">2026-09-09T04:58:52Z</dcterms:created>
  <dcterms:modified xsi:type="dcterms:W3CDTF">2026-09-09T04:58:52Z</dcterms:modified>
</cp:coreProperties>
</file>