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notesMasterIdLst>
    <p:notesMasterId r:id="rId18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B —— 赋值是“贴标签”，变量随数据指向变化。
2. B —— input() 永远返回字符串，运算前需 int()/float() 转换。
3. TypeError。修复：int(port) + 1。
4. C —— 数字开头/连字符非法；class 是关键字。
5. B —— :.2f 保留两位小数。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print(f"明年 {int(age) + 1} 岁")。
2. 777 —— a 是字符串 "7"，乘 3 是重复三次。
3. _host、scan_time 合法；my-port 连字符非法、3target 数字开头、True 是关键字。
4. &lt;class 'str'&gt; &lt;class 'int'&gt; &lt;class 'float'&gt; &lt;class 'bool'&gt;。
5. print(f"存活率 {rate * 100:.2f}%")。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003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变量与数据类型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第一阶段 Python · 第一周 · 给数据贴标签，认识四大家族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003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理解变量的本质：不是盒子，是贴在数据上的“标签”，会随数据一起搬家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认识四大基本类型：int 整数 / float 浮点数 / str 字符串 / bool 布尔值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type() 查看任何数据的类型，用 f-string 把变量优雅地拼进句子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input() 接收键盘输入，并用 int() / str() / float() 完成类型转换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掌握变量命名规范：见名知义、全小写下划线、避开关键字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第一次理解“类型”为什么重要 —— 90% 的安全工具输入校验就是在跟类型打交道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不会变量 = 不会写程序：所有逻辑都是“存进变量 → 处理变量 → 输出变量”。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数据类型是 Python 的一切规则的底层：昨天报错过的 TypeError，根源就是类型。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input() 是你和程序对话的开始 —— 以后扫描器的目标地址、爆破的字典路径，全都从这里进来。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f-string 是 Python 最常用的输出技术，安全报告、工具输出，天天都在用。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003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知识地图：变量是接下来所有天数的地基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645920"/>
            <a:ext cx="1605229" cy="914400"/>
          </a:xfrm>
          <a:prstGeom prst="roundRect">
            <a:avLst>
              <a:gd name="adj" fmla="val 8000"/>
            </a:avLst>
          </a:prstGeom>
          <a:solidFill>
            <a:srgbClr val="E2E8F0"/>
          </a:solidFill>
          <a:ln w="15240">
            <a:solidFill>
              <a:srgbClr val="94A3B8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645920"/>
            <a:ext cx="1532077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Day002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print 深入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2172157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446477" y="1645920"/>
            <a:ext cx="1605229" cy="914400"/>
          </a:xfrm>
          <a:prstGeom prst="roundRect">
            <a:avLst>
              <a:gd name="adj" fmla="val 8000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483053" y="1645920"/>
            <a:ext cx="1532077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Day003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变量与类型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4069994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4344314" y="1645920"/>
            <a:ext cx="1605229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4380890" y="1645920"/>
            <a:ext cx="1532077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Day004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列表与元组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5967832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6242152" y="1645920"/>
            <a:ext cx="1605229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6278728" y="1645920"/>
            <a:ext cx="1532077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Day005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for/while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7865669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8139989" y="1645920"/>
            <a:ext cx="1605229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8176565" y="1645920"/>
            <a:ext cx="1532077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Day006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if 判断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9763506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10037826" y="1645920"/>
            <a:ext cx="1605229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10074402" y="1645920"/>
            <a:ext cx="1532077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Day007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</a:t>
            </a:r>
            <a:endParaRPr lang="en-US" sz="1200" dirty="0"/>
          </a:p>
        </p:txBody>
      </p:sp>
      <p:sp>
        <p:nvSpPr>
          <p:cNvPr id="25" name="Text 23"/>
          <p:cNvSpPr/>
          <p:nvPr/>
        </p:nvSpPr>
        <p:spPr>
          <a:xfrm>
            <a:off x="548640" y="3108960"/>
            <a:ext cx="11094415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变量 + 类型 = 编程的“名词与语法”：Day004 的列表是“装很多数据的变量”，Day005 循环是“批量处理变量”。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今天必须吃透 int/str/bool 三兄弟 —— Day006 的条件判断全部建立在它们身上。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input() 学会之日，就是你的程序从“死”变“活”之时：程序终于能根据人的输入做出不同反应。</a:t>
            </a:r>
            <a:endParaRPr lang="en-US" sz="1300" dirty="0"/>
          </a:p>
        </p:txBody>
      </p:sp>
      <p:sp>
        <p:nvSpPr>
          <p:cNvPr id="26" name="Shape 24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变量是标签不是盒子 —— 这句话今天记住，三个月后学函数参数你会回来感谢它。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003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变量是什么：一个贴在数据上的“标签”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517904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数据 100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(内存中)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121076" y="17373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517904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517904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标签 score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target_score = 100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5967832" y="17373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517904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517904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改指向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score = 200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8814587" y="17373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517904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517904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标签搬家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指向 200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548640" y="2697480"/>
            <a:ext cx="11094415" cy="2148840"/>
          </a:xfrm>
          <a:prstGeom prst="roundRect">
            <a:avLst>
              <a:gd name="adj" fmla="val 340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749808" y="2807208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var_demo.py</a:t>
            </a:r>
            <a:endParaRPr lang="en-US" sz="1050" dirty="0"/>
          </a:p>
        </p:txBody>
      </p:sp>
      <p:sp>
        <p:nvSpPr>
          <p:cNvPr id="21" name="Text 19"/>
          <p:cNvSpPr/>
          <p:nvPr/>
        </p:nvSpPr>
        <p:spPr>
          <a:xfrm>
            <a:off x="749808" y="3099816"/>
            <a:ext cx="10692079" cy="1600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score = 100            # 把标签 score 贴在数据 100 上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score = 200            # 标签撕下来，重新贴到 200 —— 旧数据被丢弃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name = "xiaoming"      # 同一个标签可以贴在不同类型的数据上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x = y = 10             # 链式赋值：x 和 y 都贴到 10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a, b = 1, 2            # 多重赋值：一行给两个标签各贴一个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</p:txBody>
      </p:sp>
      <p:sp>
        <p:nvSpPr>
          <p:cNvPr id="22" name="Shape 20"/>
          <p:cNvSpPr/>
          <p:nvPr/>
        </p:nvSpPr>
        <p:spPr>
          <a:xfrm>
            <a:off x="548640" y="5029200"/>
            <a:ext cx="11094415" cy="713232"/>
          </a:xfrm>
          <a:prstGeom prst="roundRect">
            <a:avLst>
              <a:gd name="adj" fmla="val 10256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49808" y="5084064"/>
            <a:ext cx="10692079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人话解释：变量不是装东西的盒子，是便利贴。数据才是物体，标签随物体移动。赋值 = 把标签贴上去。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003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四大基本类型：int / float / str / bool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1371600"/>
                <a:gridCol w="2743200"/>
                <a:gridCol w="3566160"/>
                <a:gridCol w="3776472"/>
              </a:tblGrid>
              <a:tr h="603504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类型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全名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例子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人话理解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int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integer 整数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42, -7, 0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不带小数点的数：端口、次数、人数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float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浮点数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3.14, -0.5, 99.0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带小数点的数：百分比、时间秒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str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string 字符串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"192.168.1.1", 'admin'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文字信息：IP、用户名、URL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bool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布尔值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True, False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只有两个值：真 / 假 —— 条件判断的燃料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9" name="Shape 6"/>
          <p:cNvSpPr/>
          <p:nvPr/>
        </p:nvSpPr>
        <p:spPr>
          <a:xfrm>
            <a:off x="548640" y="4160520"/>
            <a:ext cx="11094415" cy="2103120"/>
          </a:xfrm>
          <a:prstGeom prst="roundRect">
            <a:avLst>
              <a:gd name="adj" fmla="val 3478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749808" y="4270248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types_demo.py</a:t>
            </a:r>
            <a:endParaRPr lang="en-US" sz="1050" dirty="0"/>
          </a:p>
        </p:txBody>
      </p:sp>
      <p:sp>
        <p:nvSpPr>
          <p:cNvPr id="11" name="Text 8"/>
          <p:cNvSpPr/>
          <p:nvPr/>
        </p:nvSpPr>
        <p:spPr>
          <a:xfrm>
            <a:off x="749808" y="4562856"/>
            <a:ext cx="10692079" cy="1554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port = 22              # int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ratio = 0.85           # float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ip = "192.168.1.10"    # str（IP 是文字！带点的数字串是字符串）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is_admin = True        # bool —— 首字母必须大写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print(type(port), type(ratio), type(ip), type(is_admin))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&lt;class 'int'&gt; &lt;class 'float'&gt; &lt;class 'str'&gt; &lt;class 'bool'&gt;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003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f-string：把变量优雅地拼进句子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3200400"/>
          </a:xfrm>
          <a:prstGeom prst="roundRect">
            <a:avLst>
              <a:gd name="adj" fmla="val 2286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fstring_demo.py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651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name = "xiaoming"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port = 22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status = "open"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老办法：逗号拼接（有空格，不灵活）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print("主机", name, "端口", port, "状态", status)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f-string：在引号前加 f，{} 里直接放变量 —— 推荐从此只用它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print(f"主机 {name} 端口 {port} 状态 {status}")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print(f"主机 {name} 端口 {port} 状态 {status.upper()}")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{} 里还可以做运算和格式化：保留 2 位小数用 :.2f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rate = 3 / 7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print(f"存活率 {rate:.2f}")        # 存活率 0.43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548640" y="4892040"/>
            <a:ext cx="11094415" cy="1508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f-string 三要素：引号前加 f、用 {} 包住变量或表达式、想输出 {} 本身就用 {{ }}。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对比记忆：逗号拼接像胶带粘的，f-string 像一体化成型的 —— 又快又稳。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:.2f 表示“按浮点数格式保留 2 位小数”，写报告里的百分比时天天用。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安全视角：扫描报告的一行输出，90% 长这样 —— f"{ip}:{port} {status}"。</a:t>
            </a:r>
            <a:endParaRPr lang="en-US" sz="13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003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input() 与类型转换：程序开始“听话”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3246120"/>
          </a:xfrm>
          <a:prstGeom prst="roundRect">
            <a:avLst>
              <a:gd name="adj" fmla="val 225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input_demo.py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697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input() 返回的一定是字符串！就算你输入 22，得到的也是 "22"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ip = input("请输入要检查的 IP: 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print(type(ip))                     # &lt;class 'str'&gt;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port_str = input("请输入端口: ")    # 得到 "22"（字符串）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port = int(port_str)                # int() 转成整数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print(f"明年你扫的端口数翻倍 = {(port + 1) * 2}")   # 现在能做数学运算了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age = float(input("运行时长(秒): "))   # float() 转小数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info = str(port)                       # str() 把数字变回字符串再拼接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print(f"端口 {info} 已运行 {age} 秒")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</p:txBody>
      </p:sp>
      <p:graphicFrame>
        <p:nvGraphicFramePr>
          <p:cNvPr id="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4937760"/>
          <a:ext cx="11094415" cy="914400"/>
        </p:xfrm>
        <a:graphic>
          <a:graphicData uri="http://schemas.openxmlformats.org/drawingml/2006/table">
            <a:tbl>
              <a:tblPr/>
              <a:tblGrid>
                <a:gridCol w="2011680"/>
                <a:gridCol w="2560320"/>
                <a:gridCol w="6885432"/>
              </a:tblGrid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函数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作用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例子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int(x)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转整数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int("22") → 22；int(3.9) → 3（直接去尾）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float(x)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转浮点数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float("3.14") → 3.14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str(x)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转字符串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str(22) → "22"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003 · HABIT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变量命名规范：让名字自己会说话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4206240"/>
                <a:gridCol w="3657600"/>
                <a:gridCol w="3685032"/>
              </a:tblGrid>
              <a:tr h="603504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规则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合法示例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非法/差示例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只能字母数字下划线，数字不能开头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host_name, port2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2port, my-port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全英文小写 + 下划线（蛇形命名）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target_ip, scan_count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TargetIP, targetip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见名知义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failed_logins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a, x1, tmp2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不能是 Python 关键字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is_admin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if, for, class, True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9" name="Shape 6"/>
          <p:cNvSpPr/>
          <p:nvPr/>
        </p:nvSpPr>
        <p:spPr>
          <a:xfrm>
            <a:off x="548640" y="4160520"/>
            <a:ext cx="11094415" cy="1417320"/>
          </a:xfrm>
          <a:prstGeom prst="roundRect">
            <a:avLst>
              <a:gd name="adj" fmla="val 516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749808" y="4270248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keyword_check.py</a:t>
            </a:r>
            <a:endParaRPr lang="en-US" sz="1050" dirty="0"/>
          </a:p>
        </p:txBody>
      </p:sp>
      <p:sp>
        <p:nvSpPr>
          <p:cNvPr id="11" name="Text 8"/>
          <p:cNvSpPr/>
          <p:nvPr/>
        </p:nvSpPr>
        <p:spPr>
          <a:xfrm>
            <a:off x="749808" y="4562856"/>
            <a:ext cx="10692079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关键字是 Python 自留的“路牌”，不能拿来做变量名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keyword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print(keyword.kwlist)      # 打印全部关键字，混个眼熟即可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</p:txBody>
      </p:sp>
      <p:sp>
        <p:nvSpPr>
          <p:cNvPr id="12" name="Shape 9"/>
          <p:cNvSpPr/>
          <p:nvPr/>
        </p:nvSpPr>
        <p:spPr>
          <a:xfrm>
            <a:off x="548640" y="5715000"/>
            <a:ext cx="11094415" cy="658368"/>
          </a:xfrm>
          <a:prstGeom prst="roundRect">
            <a:avLst>
              <a:gd name="adj" fmla="val 11111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749808" y="5769864"/>
            <a:ext cx="10692079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命名是给三个月后的自己写的说明书：target_ip 一眼懂，a1 三天后自己都不认识。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003 · ERRORS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类型陷阱：昨天的 TypeError 今天破案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2286000"/>
          </a:xfrm>
          <a:prstGeom prst="roundRect">
            <a:avLst>
              <a:gd name="adj" fmla="val 3200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type_trap.py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port = input("请输入端口: ")    # 输入 22，port 是 "22"（字符串！）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print(port + 1)                 # TypeError: 字符串不能加数字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print(int(port) + 1)            # 23 ✅ 先转 int 再运算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print("端口" + port)            # 端口22 ✅ 字符串加字符串是拼接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print("端口" + str(22))         # 端口22 ✅ 数字先转字符串再拼接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548640" y="4023360"/>
            <a:ext cx="11094415" cy="23774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破案口诀：报 TypeError，第一反应 print(type(x)) —— 十有八九是“字符串没转数字”。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input() 的坑是新手第一大坑：它永远返回 str，做运算前必须转换。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int("abc") 会报 ValueError：字符串长得不像数字 —— 以后学 if 判断后就能先检查再转换。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安全场景：端口扫描器拿到的输入都是字符串，第一步永远是清洗和转换 —— 今天练的就是它。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548640" y="5440680"/>
            <a:ext cx="11094415" cy="914400"/>
          </a:xfrm>
          <a:prstGeom prst="roundRect">
            <a:avLst>
              <a:gd name="adj" fmla="val 7000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550408"/>
            <a:ext cx="10728655" cy="69494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动态类型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Python 的变量不用事先声明类型，贴到什么数据就是什么类型（对比 C 语言要先写 int x）。灵活，但也更容易犯类型错误 —— 所以 type() 是你的好朋友。</a:t>
            </a:r>
            <a:endParaRPr lang="en-US" sz="13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003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变量的本质是什么？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一个盒子    B. 贴在数据上的标签    C. 一个文件夹    D. 一段代码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input("x: ") 返回的类型一定是？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int    B. str    C. 看输入内容    D. float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port = "22"，print(port + 1) 会怎样？如何修？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哪个是合法的变量名？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2port    B. my-port    C. target_ip    D. class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f"存活率 {3/7:.2f}" 输出什么？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存活率 3/7    B. 存活率 0.43    C. 存活率 0.4285    D. 报错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003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graphicFrame>
        <p:nvGraphicFramePr>
          <p:cNvPr id="1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input 后直接做算术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input() 返回字符串，"22"+1 报 TypeError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 int(port) / float(x) 转换再运算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变量名用中文或拼音缩写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协作难读、工具链不识别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全英文小写蛇形：target_ip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用关键字当变量名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SyntaxError：class/for/if 被占用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换描述性名字：class_name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int("3.14") 想转小数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ValueError：int 只认整数字符串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用 float("3.14") 转浮点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003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所有扫描器的第一步：接收目标 IP/端口（input/参数）→ 校验并转换类型 → 才敢发请求 —— 今天学的是工具的第一块砖。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类型混乱是真实漏洞来源：把用户输入的字符串直接当数字/路径用，会引发注入类漏洞（以后学 Web 安全时你会有更深的体会）。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端口、IP、用户名分别属于 int / str —— 清晰的类型意识 = 清晰的资产模型，这是资产管理的思维雏形。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003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写一个“资产登记卡生成器”：接收输入 → 转换类型 → 用 f-string 输出规整的卡片。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新建 D:\bootcamp\day003，写 types_demo.py：四大类型各建一个变量，用 type() 打印验证。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input_demo.py：用 input() 接收主机名、IP、端口（int 转换）三个字段。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继续写：把三个字段用 f-string 拼成 3 行输出，其中 IP 用字符串、端口用整数。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加一行：输入运行时长，float() 转换后用 :.2f 保留两位小数输出。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故意触发一次 TypeError 并修复，把报错和修法追加进 errors.txt。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type() 打印出 4 种不同 class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输入 22 能算出 22 + 1 = 23（说明转换成功）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卡片输出对齐且含 :.2f 小数</a:t>
            </a:r>
            <a:endParaRPr lang="en-US" sz="12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003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age = input("年龄: ") 后想输出“明年 19 岁”，代码怎么写？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提示：input 返回什么？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 = 7; a = str(b); print(a * 3) 输出什么？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提示：str(7) 是什么？字符串乘数字呢？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下列哪些是合法变量名：my-port / _host / 3target / True / scan_time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print(type("22"), type(22), type(22.0), type(True)) 输出什么？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rate = 0.857，用 f-string 输出“存活率 85.70%”怎么写？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提示：:.2f 保留两位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003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完成 asset_card_v2.py：input 接收 4 个字段（主机名/IP/端口/用途），f-string 输出对齐卡片。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type_play.py：演示 int()/float()/str() 各一次成功转换 + 一次故意报错（记录进 errors.txt）。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给变量重命名练习：把 x, a1, tmp 全部改成见名知义的名字，体会可读性差别。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思考题：为什么 IP 地址 "192.168.1.1" 必须是字符串而不是数字？写 3 句话进笔记。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003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能向别人解释“变量是标签”并用 score 例子演示标签搬家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四大类型各自举例 + type() 验证，一气呵成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input → int 转换 → f-string 输出，全流程不用回看 PPT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命名规范 4 条能背出，且已用在自己的代码里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TypeError 的成因和修法能一句话讲清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002 · print 深入与转义字符、三大报错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004 · 列表与元组：一个变量装一堆数据，学会批量的思维方式。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003 · 变量与数据类型</dc:title>
  <dc:subject>Day 003 · 变量与数据类型</dc:subject>
  <dc:creator>0基础计算机与网络安全工程师训练营</dc:creator>
  <cp:lastModifiedBy>0基础计算机与网络安全工程师训练营</cp:lastModifiedBy>
  <cp:revision>1</cp:revision>
  <dcterms:created xsi:type="dcterms:W3CDTF">2026-09-09T23:14:08Z</dcterms:created>
  <dcterms:modified xsi:type="dcterms:W3CDTF">2026-09-09T23:14:08Z</dcterms:modified>
</cp:coreProperties>
</file>