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【练习题答案】
1. 前者输出 A B（逗号默认空格分隔）；后者输出 AB。
2. hi! —— end="" 取消换行，两次输出连在一行。
3. \n 被当换行、\t 被当制表符，输出错乱；应写成 C:\\new\\test.py。
4. 不会，解释器直接忽略；好注释解释“为什么”，而不是复述“是什么”。
5. 前者语法本身错、解释器读不懂；后者语法没问题但名字不存在（未定义或拼错）。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645920"/>
            <a:ext cx="5120640" cy="512064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1371600" y="4846320"/>
            <a:ext cx="3474720" cy="3474720"/>
          </a:xfrm>
          <a:prstGeom prst="ellipse">
            <a:avLst/>
          </a:prstGeom>
          <a:solidFill>
            <a:srgbClr val="16233F"/>
          </a:solidFill>
          <a:ln w="12700">
            <a:solidFill>
              <a:srgbClr val="16233F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44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</a:t>
            </a:r>
            <a:endParaRPr lang="en-US" sz="4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3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程序是怎么运行的 + print 深入与注释</a:t>
            </a:r>
            <a:endParaRPr lang="en-US" sz="4400" dirty="0"/>
          </a:p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第一阶段 Python · 第一周 · 把“会输出”练成基本功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548640" y="4480560"/>
            <a:ext cx="210312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4480560"/>
            <a:ext cx="210312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阶段一 · Python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880360" y="4480560"/>
            <a:ext cx="182880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880360" y="4480560"/>
            <a:ext cx="18288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预计 约 2 小时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937760" y="4480560"/>
            <a:ext cx="3291840" cy="420624"/>
          </a:xfrm>
          <a:prstGeom prst="roundRect">
            <a:avLst>
              <a:gd name="adj" fmla="val 50000"/>
            </a:avLst>
          </a:prstGeom>
          <a:solidFill>
            <a:srgbClr val="1E3A5F"/>
          </a:solidFill>
          <a:ln w="12700">
            <a:solidFill>
              <a:srgbClr val="22D3E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0" y="44805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D3E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理论30 + 实操60 + 练习30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8064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打开这页 PPT，今天的学习就开始了。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DC262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CHECK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今日验收 · 今天结束时你必须做到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17904"/>
            <a:ext cx="11094415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能画出 代码 → 解释器 → CPU → 输出 全流程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sep / end / \n / \t / \\ 不查资料会写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每份代码文件都有文件头注释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1100"/>
              </a:spcAft>
              <a:buNone/>
            </a:pPr>
            <a:r>
              <a:rPr lang="en-US" sz="1400" dirty="0">
                <a:solidFill>
                  <a:srgbClr val="334155"/>
                </a:solidFill>
              </a:rPr>
              <a:t>遇到报错能归到三大类之一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343400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4526280"/>
            <a:ext cx="11094415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滚动复习（10 分钟）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001：计算机五大部件、内存 vs 硬盘、PATH 与环境验证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明天预告</a:t>
            </a:r>
            <a:endParaRPr lang="en-US" sz="1300" dirty="0"/>
          </a:p>
          <a:p>
            <a:pPr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003 · 变量与数据类型：让程序记住东西。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GOAL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 · 为什么学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ECFEFF"/>
          </a:solidFill>
          <a:ln w="1270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今天学什么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7240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画出并说出：.py 文件从代码到屏幕输出的完整旅程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 的进阶用法：多值输出、sep 分隔符、end 结尾控制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熟练使用转义字符：\n、\t、\\、\"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 # 和三引号写注释，养成“代码未动、说明先行”的习惯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认识三大新手报错：SyntaxError / NameError / TypeError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78728" y="1517904"/>
            <a:ext cx="5364328" cy="4663440"/>
          </a:xfrm>
          <a:prstGeom prst="roundRect">
            <a:avLst>
              <a:gd name="adj" fmla="val 1569"/>
            </a:avLst>
          </a:prstGeom>
          <a:solidFill>
            <a:srgbClr val="FFFBEB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07328" y="1691640"/>
            <a:ext cx="490712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为什么学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07328" y="2148840"/>
            <a:ext cx="4907128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 是排查一切问题的第一工具 —— 未来写扫描器、写工具，全靠它调试。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知道程序怎么运行，以后学任何语言都只是“换个说法”。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 </a:t>
            </a:r>
            <a:pPr indent="0" marL="0">
              <a:lnSpc>
                <a:spcPct val="118000"/>
              </a:lnSpc>
              <a:spcAft>
                <a:spcPts val="1200"/>
              </a:spcAft>
              <a:buNone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注释是安全行业的职业习惯：报告、文档、代码可读性，都从这里练起。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CONCEPT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一段代码的旅程：从 .py 到屏幕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E0F2FE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85216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你写的代码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hello.py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121076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1" name="Shape 9"/>
          <p:cNvSpPr/>
          <p:nvPr/>
        </p:nvSpPr>
        <p:spPr>
          <a:xfrm>
            <a:off x="3395396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F3C7"/>
          </a:solidFill>
          <a:ln w="15240">
            <a:solidFill>
              <a:srgbClr val="F59E0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31972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Python 解释器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逐行翻译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967832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4" name="Shape 12"/>
          <p:cNvSpPr/>
          <p:nvPr/>
        </p:nvSpPr>
        <p:spPr>
          <a:xfrm>
            <a:off x="6242152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FEE2E2"/>
          </a:solidFill>
          <a:ln w="15240">
            <a:solidFill>
              <a:srgbClr val="EF44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8728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CPU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逐条执行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814587" y="1773936"/>
            <a:ext cx="237744" cy="182880"/>
          </a:xfrm>
          <a:prstGeom prst="rightArrow">
            <a:avLst/>
          </a:prstGeom>
          <a:solidFill>
            <a:srgbClr val="94A3B8"/>
          </a:solidFill>
          <a:ln/>
        </p:spPr>
      </p:sp>
      <p:sp>
        <p:nvSpPr>
          <p:cNvPr id="17" name="Shape 15"/>
          <p:cNvSpPr/>
          <p:nvPr/>
        </p:nvSpPr>
        <p:spPr>
          <a:xfrm>
            <a:off x="9088907" y="1554480"/>
            <a:ext cx="2554148" cy="621792"/>
          </a:xfrm>
          <a:prstGeom prst="roundRect">
            <a:avLst>
              <a:gd name="adj" fmla="val 11765"/>
            </a:avLst>
          </a:prstGeom>
          <a:solidFill>
            <a:srgbClr val="D1FAE5"/>
          </a:solidFill>
          <a:ln w="15240">
            <a:solidFill>
              <a:srgbClr val="10B98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25483" y="1554480"/>
            <a:ext cx="248099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屏幕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看到输出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2743200"/>
            <a:ext cx="11094415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编译型语言（如 C）：先整体翻译成机器码再运行 —— 一次翻译，反复运行。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解释型语言（如 Python）：边翻译边执行 —— 每次运行都翻译，灵活但稍慢。</a:t>
            </a:r>
            <a:endParaRPr lang="en-US" sz="1300" dirty="0"/>
          </a:p>
          <a:p>
            <a:pPr marL="127000" indent="-127000">
              <a:lnSpc>
                <a:spcPct val="114000"/>
              </a:lnSpc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两种方式没有优劣，只有适用场景；第 11 个月学 C 时你会亲身体验“编译”。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4389120"/>
            <a:ext cx="11094415" cy="960120"/>
          </a:xfrm>
          <a:prstGeom prst="roundRect">
            <a:avLst>
              <a:gd name="adj" fmla="val 6667"/>
            </a:avLst>
          </a:prstGeom>
          <a:solidFill>
            <a:srgbClr val="ECFEFF"/>
          </a:solidFill>
          <a:ln w="15240">
            <a:solidFill>
              <a:srgbClr val="0891B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498848"/>
            <a:ext cx="10728655" cy="7406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术语卡 · 解释器</a:t>
            </a:r>
            <a:endParaRPr lang="en-US" sz="130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读懂 Python 代码并翻译给机器执行的“翻译官”。你安装的 python.exe 就是解释器本体 —— 所以运行代码的命令叫 python。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 深入：不只是打印一句话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3108960"/>
          </a:xfrm>
          <a:prstGeom prst="roundRect">
            <a:avLst>
              <a:gd name="adj" fmla="val 2353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print("a", "b", "c")             # a b c —— 逗号隔开，默认空格分隔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print("a", "b", sep="-")         # a-b   —— sep 改分隔符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print("加载中", end="...完成\n")  # end 改结尾（默认是换行）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print("第一行\n第二行")           # \n = 换行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print("姓名\t职业")              # \t = 制表符，用来对齐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print("D:\\bootcamp")            # \\ = 输出一个反斜杠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print("他说: \"你好\"")           # \" = 输出双引号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48640" y="4892040"/>
            <a:ext cx="11094415" cy="822960"/>
          </a:xfrm>
          <a:prstGeom prst="roundRect">
            <a:avLst>
              <a:gd name="adj" fmla="val 8889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946904"/>
            <a:ext cx="10692079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提示 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\n 和 \t 叫“转义字符”：反斜杠 + 字母，表示“换个含义”。以后写工具时，\t 对齐扫描结果、\n 分行输出，天天都用。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891B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CODE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注释：写给人看的部分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517904"/>
            <a:ext cx="11094415" cy="2834640"/>
          </a:xfrm>
          <a:prstGeom prst="roundRect">
            <a:avLst>
              <a:gd name="adj" fmla="val 2581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627632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comment_demo.py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749808" y="1920240"/>
            <a:ext cx="10692079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单行注释：井号开头，解释器直接忽略这一行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print("代码是写给人看的，顺便让机器执行")   # 行尾注释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"""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day002.py —— 练习 print 与转义字符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作者: 你的名字    日期: 2026-09-09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说明: 多行说明放在文件开头，用三引号包起来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"""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4572000"/>
            <a:ext cx="11094415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lnSpc>
                <a:spcPct val="114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好注释解释“为什么这么写”；坏注释只是把代码翻译成中文。</a:t>
            </a:r>
            <a:endParaRPr lang="en-US" sz="1350" dirty="0"/>
          </a:p>
          <a:p>
            <a:pPr marL="127000" indent="-127000">
              <a:lnSpc>
                <a:spcPct val="114000"/>
              </a:lnSpc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从今天起：每个 .py 文件开头都有三引号说明块 —— 这是训练营的硬性要求。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B4530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ERRORS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三大新手报错：今天见全，以后不慌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4415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4206240"/>
                <a:gridCol w="4507992"/>
              </a:tblGrid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报错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典型原因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怎么修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29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SyntaxError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漏引号 / 括号 / 冒号，写法不对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看 ^ 指的位置，补全语法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NameError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用了没定义或拼错的名字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检查拼写；先定义再使用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AFC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TypeError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不同类型乱运算，如 1 + "1"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print(type(x)) 查类型，int()/str() 转换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548640" y="3703320"/>
            <a:ext cx="11094415" cy="1691640"/>
          </a:xfrm>
          <a:prstGeom prst="roundRect">
            <a:avLst>
              <a:gd name="adj" fmla="val 4324"/>
            </a:avLst>
          </a:prstGeom>
          <a:solidFill>
            <a:srgbClr val="1E293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49808" y="3813048"/>
            <a:ext cx="1069207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7E8F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type_error_demo.py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49808" y="4105656"/>
            <a:ext cx="10692079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86EFA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print(1 + "1")        ← TypeError：数字和字符串不能直接相加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print(1 + int("1"))     # 2 —— 先把 "1" 转成数字再算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print(str(1) + "1")     # "11" —— 或把数字转成字符串拼接</a:t>
            </a:r>
            <a:endParaRPr lang="en-US" sz="1250" dirty="0"/>
          </a:p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48640" y="562356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4530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遇到报错的完整流程：读最后一行 → 定位行号 → 看符号 → 搜索。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LAB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动手实验（今天最重要的 60 分钟）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481328"/>
            <a:ext cx="11094415" cy="777240"/>
          </a:xfrm>
          <a:prstGeom prst="roundRect">
            <a:avLst>
              <a:gd name="adj" fmla="val 9412"/>
            </a:avLst>
          </a:prstGeom>
          <a:solidFill>
            <a:srgbClr val="ECFDF5"/>
          </a:solidFill>
          <a:ln w="15240">
            <a:solidFill>
              <a:srgbClr val="05966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49808" y="1554480"/>
            <a:ext cx="1069207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5966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实验目标   </a:t>
            </a:r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写一张“程序员名片”：综合运用 print、sep、end、\n、\t 与注释。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548640" y="2514600"/>
            <a:ext cx="11094415" cy="3886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新建 D:\bootcamp\day002\card.py，文件头写三引号注释（用途 / 作者 / 日期）。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用 print 打印名片：姓名、方向（网络安全）、日期、一句宣言，用 \t 对齐两列。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加一行分隔线输出：用 "-" * 30 或 sep 控制格式。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每行代码加行注释，说明“为什么这样写”。</a:t>
            </a:r>
            <a:endParaRPr lang="en-US" sz="135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运行 3 遍确认无误；然后每改坏一处（去引号/去括号）观察一次报错再复原。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548640" y="5532120"/>
            <a:ext cx="1463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完成标准：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2011680" y="5532120"/>
            <a:ext cx="9631375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名片输出对齐、包含 4 类信息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sep / end / \n / \t 各用过至少一次</a:t>
            </a:r>
            <a:endParaRPr lang="en-US" sz="1250" dirty="0"/>
          </a:p>
          <a:p>
            <a:pPr indent="0" marL="0">
              <a:buNone/>
            </a:pPr>
            <a:r>
              <a:rPr lang="en-US" sz="1250" b="1" dirty="0">
                <a:solidFill>
                  <a:srgbClr val="0891B2"/>
                </a:solidFill>
              </a:rPr>
              <a:t>☐  </a:t>
            </a:r>
            <a:pPr indent="0" marL="0">
              <a:lnSpc>
                <a:spcPct val="114000"/>
              </a:lnSpc>
              <a:spcAft>
                <a:spcPts val="400"/>
              </a:spcAft>
              <a:buNone/>
            </a:pPr>
            <a:r>
              <a:rPr lang="en-US" sz="1250" dirty="0">
                <a:solidFill>
                  <a:srgbClr val="334155"/>
                </a:solidFill>
              </a:rPr>
              <a:t>每行都有注释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6D28D9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练习题（30 分钟，先自己想再看提示）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554480"/>
            <a:ext cx="11094415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print("A", "B") 与 print("AB") 的输出有什么区别？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print("hi", end="") 接着 print("!")，屏幕上会看到什么？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print("C:\new\test.py") 会发生什么？怎么避免？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注释会拖慢程序运行吗？好注释的标准是什么？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  <a:p>
            <a:pPr indent="0" marL="0">
              <a:buNone/>
            </a:pPr>
            <a:r>
              <a:rPr lang="en-US" sz="1350" b="1" dirty="0">
                <a:solidFill>
                  <a:srgbClr val="6D28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 </a:t>
            </a:r>
            <a:pPr indent="0" marL="0">
              <a:lnSpc>
                <a:spcPct val="115000"/>
              </a:lnSpc>
              <a:spcAft>
                <a:spcPts val="200"/>
              </a:spcAft>
              <a:buNone/>
            </a:pPr>
            <a:r>
              <a:rPr lang="en-US" sz="13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SyntaxError 与 NameError 的本质区别？</a:t>
            </a:r>
            <a:endParaRPr lang="en-US" sz="135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548640" y="6080760"/>
            <a:ext cx="1109441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4748B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做完对答案：答案在本页 PPT 备注里（视图 → 备注）。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82296" cy="676656"/>
          </a:xfrm>
          <a:prstGeom prst="rect">
            <a:avLst/>
          </a:prstGeom>
          <a:solidFill>
            <a:srgbClr val="1D4ED8"/>
          </a:solidFill>
          <a:ln/>
        </p:spPr>
      </p:sp>
      <p:sp>
        <p:nvSpPr>
          <p:cNvPr id="3" name="Text 1"/>
          <p:cNvSpPr/>
          <p:nvPr/>
        </p:nvSpPr>
        <p:spPr>
          <a:xfrm>
            <a:off x="749808" y="347472"/>
            <a:ext cx="108813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1D4ED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DAY 002 · HOMEWORK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49808" y="621792"/>
            <a:ext cx="10881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今日作业（写进你的练习文件夹）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1298448"/>
            <a:ext cx="11094415" cy="0"/>
          </a:xfrm>
          <a:prstGeom prst="line">
            <a:avLst/>
          </a:prstGeom>
          <a:noFill/>
          <a:ln w="1270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83096"/>
            <a:ext cx="9601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0基础计算机与网络安全工程师训练营 V1.0 · 第一阶段 Python · Day 002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292840" y="6483096"/>
            <a:ext cx="34747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48640" y="1645920"/>
            <a:ext cx="11094415" cy="4754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 banner.py：用 print 打印至少 5 行的 ASCII 艺术字“安全学习宣言”。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 escape.py：\n、\t、\\、\" 各演示一次，每行配注释说明输出效果。</a:t>
            </a:r>
            <a:endParaRPr lang="en-US" sz="1400" dirty="0"/>
          </a:p>
          <a:p>
            <a:pPr indent="0" marL="0">
              <a:lnSpc>
                <a:spcPct val="114000"/>
              </a:lnSpc>
              <a:spcAft>
                <a:spcPts val="1000"/>
              </a:spcAft>
              <a:buNone/>
            </a:pPr>
            <a:r>
              <a:rPr lang="en-US" sz="140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 errors.md：把今天遇到的所有报错抄下来，并标注属于三大类中的哪一类。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80560"/>
            <a:ext cx="11094415" cy="1371600"/>
          </a:xfrm>
          <a:prstGeom prst="roundRect">
            <a:avLst>
              <a:gd name="adj" fmla="val 5333"/>
            </a:avLst>
          </a:prstGeom>
          <a:solidFill>
            <a:srgbClr val="F1F5F9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4617720"/>
            <a:ext cx="10692079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1350" b="1" dirty="0">
                <a:solidFill>
                  <a:srgbClr val="0F172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文件管理习惯（从今天开始保持）</a:t>
            </a:r>
            <a:endParaRPr lang="en-US" sz="135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33415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所有代码放进 D:\bootcamp\day001 这样的日期文件夹；文件名用英文小写+下划线；每个文件第一行用 # 写注释说明用途。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Bootcamp V1.0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002 · 程序是怎么运行的 + print 深入与注释</dc:title>
  <dc:subject>Day 002 · 程序是怎么运行的 + print 深入与注释</dc:subject>
  <dc:creator>0基础计算机与网络安全工程师训练营</dc:creator>
  <cp:lastModifiedBy>0基础计算机与网络安全工程师训练营</cp:lastModifiedBy>
  <cp:revision>1</cp:revision>
  <dcterms:created xsi:type="dcterms:W3CDTF">2026-09-09T04:58:52Z</dcterms:created>
  <dcterms:modified xsi:type="dcterms:W3CDTF">2026-09-09T04:58:52Z</dcterms:modified>
</cp:coreProperties>
</file>