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mp3" ContentType="audio/mp3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notesMasterIdLst>
    <p:notesMasterId r:id="rId18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Python 边翻译边执行，翻译官是 python.exe（解释器）。
2. B —— sep 指定分隔符，替换默认空格。
3. B —— \\ 转义为一个反斜杠；A 会因 \b 报转义问题。
4. B —— 用了不存在的名字，先检查拼写，再确认是否已定义。
5. TypeError：数字和字符串不能相加。修法：int("1") 转成数字或 "1" 转字符串再拼。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2026/09/09。
2. print("加载中", end="") 换行省略，再 print("完成")，输出：加载中完成。
3. 两行；\t 让“姓名”和“小明”列对齐（制表符）。
4. abcabcabc 和 aaa。
5. 把字符串和数字直接相加了；用 str(数字) 或 int(字符串) 统一类型后修复。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-1.mp3"/><Relationship Id="rId2" Type="http://schemas.microsoft.com/office/2007/relationships/media" Target="../media/media-1-1.mp3"/><Relationship Id="rId3" Type="http://schemas.openxmlformats.org/officeDocument/2006/relationships/image" Target="../media/image-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audio" Target="../media/media-2-1.mp3"/><Relationship Id="rId2" Type="http://schemas.microsoft.com/office/2007/relationships/media" Target="../media/media-2-1.mp3"/><Relationship Id="rId3" Type="http://schemas.openxmlformats.org/officeDocument/2006/relationships/image" Target="../media/image-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audio" Target="../media/media-3-1.mp3"/><Relationship Id="rId2" Type="http://schemas.microsoft.com/office/2007/relationships/media" Target="../media/media-3-1.mp3"/><Relationship Id="rId3" Type="http://schemas.openxmlformats.org/officeDocument/2006/relationships/image" Target="../media/image-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audio" Target="../media/media-4-1.mp3"/><Relationship Id="rId2" Type="http://schemas.microsoft.com/office/2007/relationships/media" Target="../media/media-4-1.mp3"/><Relationship Id="rId3" Type="http://schemas.openxmlformats.org/officeDocument/2006/relationships/image" Target="../media/image-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audio" Target="../media/media-5-1.mp3"/><Relationship Id="rId2" Type="http://schemas.microsoft.com/office/2007/relationships/media" Target="../media/media-5-1.mp3"/><Relationship Id="rId3" Type="http://schemas.openxmlformats.org/officeDocument/2006/relationships/image" Target="../media/image-5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audio" Target="../media/media-6-1.mp3"/><Relationship Id="rId2" Type="http://schemas.microsoft.com/office/2007/relationships/media" Target="../media/media-6-1.mp3"/><Relationship Id="rId3" Type="http://schemas.openxmlformats.org/officeDocument/2006/relationships/image" Target="../media/image-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audio" Target="../media/media-7-1.mp3"/><Relationship Id="rId2" Type="http://schemas.microsoft.com/office/2007/relationships/media" Target="../media/media-7-1.mp3"/><Relationship Id="rId3" Type="http://schemas.openxmlformats.org/officeDocument/2006/relationships/image" Target="../media/image-7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audio" Target="../media/media-8-1.mp3"/><Relationship Id="rId2" Type="http://schemas.microsoft.com/office/2007/relationships/media" Target="../media/media-8-1.mp3"/><Relationship Id="rId3" Type="http://schemas.openxmlformats.org/officeDocument/2006/relationships/image" Target="../media/image-8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audio" Target="../media/media-9-1.mp3"/><Relationship Id="rId2" Type="http://schemas.microsoft.com/office/2007/relationships/media" Target="../media/media-9-1.mp3"/><Relationship Id="rId3" Type="http://schemas.openxmlformats.org/officeDocument/2006/relationships/image" Target="../media/image-9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0-1.mp3"/><Relationship Id="rId2" Type="http://schemas.microsoft.com/office/2007/relationships/media" Target="../media/media-10-1.mp3"/><Relationship Id="rId3" Type="http://schemas.openxmlformats.org/officeDocument/2006/relationships/image" Target="../media/image-10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1-1.mp3"/><Relationship Id="rId2" Type="http://schemas.microsoft.com/office/2007/relationships/media" Target="../media/media-11-1.mp3"/><Relationship Id="rId3" Type="http://schemas.openxmlformats.org/officeDocument/2006/relationships/image" Target="../media/image-1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2-1.mp3"/><Relationship Id="rId2" Type="http://schemas.microsoft.com/office/2007/relationships/media" Target="../media/media-12-1.mp3"/><Relationship Id="rId3" Type="http://schemas.openxmlformats.org/officeDocument/2006/relationships/image" Target="../media/image-1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3-1.mp3"/><Relationship Id="rId2" Type="http://schemas.microsoft.com/office/2007/relationships/media" Target="../media/media-13-1.mp3"/><Relationship Id="rId3" Type="http://schemas.openxmlformats.org/officeDocument/2006/relationships/image" Target="../media/image-1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4-1.mp3"/><Relationship Id="rId2" Type="http://schemas.microsoft.com/office/2007/relationships/media" Target="../media/media-14-1.mp3"/><Relationship Id="rId3" Type="http://schemas.openxmlformats.org/officeDocument/2006/relationships/image" Target="../media/image-1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5-1.mp3"/><Relationship Id="rId2" Type="http://schemas.microsoft.com/office/2007/relationships/media" Target="../media/media-15-1.mp3"/><Relationship Id="rId3" Type="http://schemas.openxmlformats.org/officeDocument/2006/relationships/image" Target="../media/image-15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audio" Target="../media/media-16-1.mp3"/><Relationship Id="rId2" Type="http://schemas.microsoft.com/office/2007/relationships/media" Target="../media/media-16-1.mp3"/><Relationship Id="rId3" Type="http://schemas.openxmlformats.org/officeDocument/2006/relationships/image" Target="../media/image-16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程序是怎么运行的 + print 深入与注释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第一周 · 把“会输出”练成可以吃饭的基本功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画出并说出：.py 文件从代码到屏幕输出的完整旅程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理解编译型与解释型语言的区别，知道 Python 属于哪一类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的进阶用法：多值输出、sep 分隔符、end 结尾控制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熟练使用转义字符：\n、\t、\\、\"，并理解“转义”这个词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# 和三引号写规范注释，养成“代码未动、说明先行”的习惯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亲眼见过并读懂三大新手报错：SyntaxError / NameError / TypeError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是排查一切问题的第一工具 —— 未来写扫描器、写爆破脚本，全靠它一步一步打印调试。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知道程序怎么运行，以后学任何语言都只是“换个说法”，学习速度翻倍。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报错信息是安全工程师最先要读懂的东西：漏洞判断、日志分析、Payload 报错，本质都是读错误信息。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注释是安全行业的职业习惯：交付报告、工具文档、代码可读性，都从今天的 # 号练起。</a:t>
            </a:r>
            <a:endParaRPr lang="en-US" sz="13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知识地图：今天把“代码 → 屏幕”这条路打通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2E8F0"/>
          </a:solidFill>
          <a:ln w="15240">
            <a:solidFill>
              <a:srgbClr val="94A3B8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计算机基础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运行原理+print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变量与类型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列表与元组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Day005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for/while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Day006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判断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Day007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今天处于第 2 天：Day001 搞清楚了硬件，今天搞清楚“代码怎么变成动作”，这是所有编程语言通用的底层逻辑。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看似简单，实为你未来 18 个月用得最多的调试工具 —— 值得花一整天把它吃透。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三大报错今天全部见过一遍，以后见到它们的第一反应应该是“哦，老朋友”而不是“完了”。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不求快：sep/end/转义字符今天用熟，比囫囵往后赶进度重要得多。</a:t>
            </a:r>
            <a:endParaRPr lang="en-US" sz="12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一段代码的旅程：从 .py 到屏幕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你写的代码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hello.py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3121076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3395396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431972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解释器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逐行翻译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967832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6242152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278728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CPU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逐条执行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8814587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9088907" y="1517904"/>
            <a:ext cx="2554148" cy="621792"/>
          </a:xfrm>
          <a:prstGeom prst="roundRect">
            <a:avLst>
              <a:gd name="adj" fmla="val 11765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25483" y="1517904"/>
            <a:ext cx="2480996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屏幕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看到输出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548640" y="2697480"/>
            <a:ext cx="11094415" cy="3703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编译型语言（如 C）：先整体翻译成机器码再运行 —— 像出版译好的书，一次翻译，反复阅读。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解释型语言（如 Python）：边翻译边执行 —— 像导游同声传译，每次运行都要重新翻译，灵活但稍慢。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的“翻译官”就是解释器 python.exe：你安装 Python 时装的其实是它。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安全视角：为什么病毒常是脚本？因为解释器到处都有，脚本不用编译就能跑 —— 这也是为什么企业要管好 Python 环境。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548640" y="4617720"/>
            <a:ext cx="11094415" cy="960120"/>
          </a:xfrm>
          <a:prstGeom prst="roundRect">
            <a:avLst>
              <a:gd name="adj" fmla="val 6667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31520" y="4727448"/>
            <a:ext cx="10728655" cy="74066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解释器 (Interpreter)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读懂 Python 代码并逐行翻译给机器执行的“同声传译员”。运行代码的命令叫 python，就是因为在调用它。第 11 个月学 C 语言时，你会体验另一种方式：先把整本书翻译完（编译），再运行。</a:t>
            </a:r>
            <a:endParaRPr lang="en-US" sz="13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 深入：不只是打印一句话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246120"/>
          </a:xfrm>
          <a:prstGeom prst="roundRect">
            <a:avLst>
              <a:gd name="adj" fmla="val 225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697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print("a", "b", "c")             # a b c —— 逗号隔开多个值，默认用空格分隔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print("a", "b", sep="-")         # a-b   —— sep= 修改分隔符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print("加载中", end="")          # end=  修改结尾（默认是换行符）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print("...完成")                 #       上一行没换行，所以接在同一行输出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print("第一行\n第二行")          # \n = 换行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print("姓名\t职业")              # \t = 制表符，用来对齐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print("D:\\bootcamp")            # \\ = 输出一个反斜杠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print("他说: \"你好\"")           # \" = 输出双引号本身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548640" y="4937760"/>
            <a:ext cx="11094415" cy="822960"/>
          </a:xfrm>
          <a:prstGeom prst="roundRect">
            <a:avLst>
              <a:gd name="adj" fmla="val 8889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49808" y="4992624"/>
            <a:ext cx="10692079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\n 和 \t 叫“转义字符”：反斜杠 + 字母，让字母“换个含义”。以后写扫描工具时，\t 对齐扫描结果、\n 分行输出，天天都用。</a:t>
            </a:r>
            <a:endParaRPr lang="en-US" sz="12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转义字符：反斜杠的“改名游戏”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1463040"/>
                <a:gridCol w="2834640"/>
                <a:gridCol w="3017520"/>
                <a:gridCol w="4142232"/>
              </a:tblGrid>
              <a:tr h="56692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写法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含义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输出效果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什么时候用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\n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newline 换行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光标跳到下一行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多行输出、写报告分段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\t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tab 制表符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横向跳一格对齐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对齐扫描结果列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\\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反斜杠本身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输出一个 \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写 Windows 路径 D:\\bootcamp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692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\"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双引号本身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输出一个 "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字符串里再放双引号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4114800"/>
            <a:ext cx="11094415" cy="1600200"/>
          </a:xfrm>
          <a:prstGeom prst="roundRect">
            <a:avLst>
              <a:gd name="adj" fmla="val 457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422452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escape_demo.py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749808" y="4517136"/>
            <a:ext cx="10692079" cy="1051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print("IP地址\t状态\t端口")      # 用 \t 对齐，输出结果像一张小表格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print("10.0.0.1\topen\t22")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print("扫描报告\n=============\n目标: 127.0.0.1 (本机靶场)")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注释：写给人看的部分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743200"/>
          </a:xfrm>
          <a:prstGeom prst="roundRect">
            <a:avLst>
              <a:gd name="adj" fmla="val 266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comment_demo.py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194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"""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day002_print_demo.py —— 练习 print 与转义字符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作者: 你的名字    日期: 2026-09-09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说明: 三引号说明块放在文件开头，是训练营的硬性要求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"""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单行注释：井号开头，解释器直接忽略这一行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print("代码是写给人看的，顺便让机器执行")   # 行尾注释：解释这行在干嘛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print("这行被注释了，不会执行")           # 临时禁用某行代码也用注释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48640" y="4434840"/>
            <a:ext cx="11094415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好注释解释“为什么这么写”；坏注释只是把代码翻译成中文。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三种用法：文件开头说明块（三引号）、单独一行说明思路（#）、行尾补充（#）、临时禁用代码（#）。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安全行业的规矩：漏洞复现脚本必须写清楚“只用于授权测试” —— 注释就是声明的地方。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对比记忆：代码是给机器的指令，注释是给三个月后的自己（和同事）的说明。</a:t>
            </a:r>
            <a:endParaRPr lang="en-US" sz="13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ERRORS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三大新手报错：今天见全，以后不慌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2286000"/>
                <a:gridCol w="4206240"/>
                <a:gridCol w="4599432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报错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典型原因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怎么修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SyntaxError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漏引号 / 括号 / 冒号，写法不对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 ^ 指的位置，补全语法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NameError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用了没定义或拼错的名字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检查拼写；先定义再使用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TypeError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不同类型乱运算，如 1 + "1"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print(type(x)) 查类型（明天细学），int()/str() 转换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3794760"/>
            <a:ext cx="11094415" cy="1737360"/>
          </a:xfrm>
          <a:prstGeom prst="roundRect">
            <a:avLst>
              <a:gd name="adj" fmla="val 421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49808" y="3904488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three_errors.py</a:t>
            </a:r>
            <a:endParaRPr lang="en-US" sz="1050" dirty="0"/>
          </a:p>
        </p:txBody>
      </p:sp>
      <p:sp>
        <p:nvSpPr>
          <p:cNvPr id="11" name="Text 8"/>
          <p:cNvSpPr/>
          <p:nvPr/>
        </p:nvSpPr>
        <p:spPr>
          <a:xfrm>
            <a:off x="749808" y="4197096"/>
            <a:ext cx="10692079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三种报错各来一次（记得跑完就改回来）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print("少了个引号)              → SyntaxError: 引号不成对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print(nmae)                     → NameError: 变量没定义或拼错（应为 name）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print(1 + "1")                  → TypeError: 数字和字符串不能相加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</p:txBody>
      </p:sp>
      <p:sp>
        <p:nvSpPr>
          <p:cNvPr id="12" name="Shape 9"/>
          <p:cNvSpPr/>
          <p:nvPr/>
        </p:nvSpPr>
        <p:spPr>
          <a:xfrm>
            <a:off x="548640" y="5669280"/>
            <a:ext cx="11094415" cy="713232"/>
          </a:xfrm>
          <a:prstGeom prst="roundRect">
            <a:avLst>
              <a:gd name="adj" fmla="val 10256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749808" y="5724144"/>
            <a:ext cx="10692079" cy="6035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读报错三步：最后一行看类型 → 往上看文件和行号 → 看 ^ 指向的位置。90% 的问题在这一分钟内解决。</a:t>
            </a:r>
            <a:endParaRPr lang="en-US" sz="12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LAB PREVIEW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综合演示：用 print 画出“资产卡片”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246120"/>
          </a:xfrm>
          <a:prstGeom prst="roundRect">
            <a:avLst>
              <a:gd name="adj" fmla="val 225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asset_card.py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697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asset_card.py —— 用 print + \t 对齐，输出一张本机资产卡片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print("=" * 30)                    # "字符串 * 数字" = 重复 30 次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print("主机资产卡\t(授权自查)")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print("=" * 30)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print("主机名:\tMY-LAB")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print("IP 地址:\t127.0.0.1 (本机回环)")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print("用途:\t\t学习用靶场")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print("=" * 30)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print("声明: 仅在本人实验环境练习", end="。\n")</a:t>
            </a:r>
            <a:endParaRPr lang="en-US" sz="12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548640" y="4937760"/>
            <a:ext cx="11094415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运行后输出的就是一张对齐的卡片 —— 今天你已经能用 print 做“命令行界面”了。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"=" * 30 是新知识：字符串乘数字表示重复，先记住现象，明天学完类型就懂原理。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end="。\n" 把默认换行改成了“句号+换行” —— sep/end 的实战用法。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安全场景：以后端口扫描、资产探测的输出，第一版都是这样用 print 打出来的。</a:t>
            </a:r>
            <a:endParaRPr lang="en-US" sz="13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Python 属于编译型还是解释型语言？它靠谁翻译代码？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编译型 · 靠编译器    B. 解释型 · 靠解释器    C. 都不是 · CPU 直接读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print("a", "b", sep="-") 的输出是？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a b    B. a-b    C. ab    D. a, b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想在字符串里输出一个反斜杠 D:\bootcamp，代码里应该写？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"D:\bootcamp"    B. "D:\\bootcamp"    C. "D://bootcamp"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NameError 通常是什么原因？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硬盘满了    B. 变量没定义或拼错    C. 网断了    D. 内存不足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print(1 + "1") 会发生什么？属于哪类错误？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sep 写成 print("a", "b", sep=" ")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sep 传的字符串没起色/混淆效果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sep="-" 或 "\t"，多跑几组感受差异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路径写成 "D:\bootcamp"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\b 被当成转义字符，行为异常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写成 "D:\\bootcamp" 或改用正斜杠 "D:/bootcamp"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注释掉代码却忘了恢复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功能莫名少了一半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注释块首尾都留标记，提交前全文搜 # TODO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看到报错直接放弃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没有先读最后一行错误类型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固定动作：读类型 → 定位行号 → 修 → 再跑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转义字符与真实攻击相关：日志注入、终端转义序列攻击都借“特殊字符改变含义”的原理 —— 今天你学的正是它的正面用法。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报错信息即情报：工具输出的报错能暴露目标用的框架版本（以后学 Web 信息收集）；同理，自己的程序也别把报错原样暴露给外人。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从今天起在脚本注释里写明“仅用于授权环境” —— 这是安全工程师交付工具的行业惯例。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print + 转义字符完成 3 个小脚本，并亲手触发全部三大报错各一次。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新建 D:\bootcamp\day002 文件夹，写 print_demo.py：把本页每行 print 亲手敲一遍并运行核对输出。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escape_demo.py：用 \t 和 \n 打印一张 3 行的“本机端口计划表”（端口、协议、用途）。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 asset_card.py：仿照综合演示，输出你自己的资产卡片（主机名、IP、用途均为你自己电脑的信息）。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故意制造三种报错各一次（少引号 / 打错变量名 / 1 + "1"），把最后一行报错抄进 errors.txt 并各写一句原因。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给每个文件加上三引号说明块和“仅用于学习环境”的注释，规范保存。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三个 .py 文件全部运行成功且输出与预期一致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errors.txt 记录了 3 种报错及原因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每个文件开头都有三引号说明块</a:t>
            </a:r>
            <a:endParaRPr lang="en-US" sz="12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print("2026", "09", "09", sep="/") 输出什么？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提示：sep 换掉了默认空格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一行代码让“加载中”和“完成”输出在同一行，怎么写？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提示：想想 end= 参数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print("姓名\t成绩\n小明\t98") 输出几行？\t 起什么作用？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print(3 * "abc") 和 print("a" * 3) 分别输出什么？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提示：字符串 * 数字 = 重复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 TypeError: can only concatenate str (not "int") to str，你在哪行犯了什么错？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完成 3 个脚本：print_demo.py / escape_demo.py / asset_card.py，全部放进 D:\bootcamp\day002。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把今天三大报错的“最后一行错误信息 + 一句原因”整理进 errors.txt —— 这是错题本的第一页。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 print 画一张 ASCII 小表格（不少于 3 行 3 列），必须用到 \t 和 \n 各至少一次。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思考题：为什么“程序把报错原样展示给用户”是安全隐患？用三句话写在 notes\day002.md 里。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002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002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不看 PPT 说出编译型与解释型的区别，以及 Python 靠谁执行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sep / end / 四个转义字符的输出效果全部亲手验证过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三种报错都亲手触发过，且能说出各自的修法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每个 .py 文件都有三引号说明块和行内注释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errors.txt 已建立 —— 从今天起这就是你的错题本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001 · 计算机组成与报错初体验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003 · 变量与数据类型：给数据贴标签，认识 int / float / str / bool 四大家族。</a:t>
            </a:r>
            <a:endParaRPr lang="en-US" sz="1300" dirty="0"/>
          </a:p>
        </p:txBody>
      </p:sp>
      <p:pic>
        <p:nvPicPr>
          <p:cNvPr id="3" name="Media 0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11384280" y="228600"/>
            <a:ext cx="502920" cy="50292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002 · 程序是怎么运行的 + print 深入与注释</dc:title>
  <dc:subject>Day 002 · 程序是怎么运行的 + print 深入与注释</dc:subject>
  <dc:creator>0基础计算机与网络安全工程师训练营</dc:creator>
  <cp:lastModifiedBy>0基础计算机与网络安全工程师训练营</cp:lastModifiedBy>
  <cp:revision>1</cp:revision>
  <dcterms:created xsi:type="dcterms:W3CDTF">2026-09-10T11:13:37Z</dcterms:created>
  <dcterms:modified xsi:type="dcterms:W3CDTF">2026-09-10T11:13:37Z</dcterms:modified>
</cp:coreProperties>
</file>